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381E-66E6-4209-A603-894F48FEAC50}" type="datetimeFigureOut">
              <a:rPr lang="zh-TW" altLang="en-US" smtClean="0"/>
              <a:pPr/>
              <a:t>2017/12/17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0187-7810-4368-8BFA-0DCC20E251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福音是一個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耳可聽就應當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是唯一的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祂能夠救贖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祂能夠救贖你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耶穌降生在馬槽裡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為要上十架救贖你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赦罪賜給你新生命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這是天國的好消息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這是天國的好消息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天國像一個撒種的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撒在你我的心田裡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好種落入了好土裡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飛鳥也不能奪去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好消息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朋友你不要再懷疑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這是天大的好消息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都在耶穌基督裡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好消息</vt:lpstr>
      <vt:lpstr>好消息</vt:lpstr>
      <vt:lpstr>好消息</vt:lpstr>
      <vt:lpstr>好消息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好消息</dc:title>
  <dc:creator>大唐</dc:creator>
  <cp:lastModifiedBy>大唐</cp:lastModifiedBy>
  <cp:revision>2</cp:revision>
  <dcterms:created xsi:type="dcterms:W3CDTF">2017-12-16T03:11:40Z</dcterms:created>
  <dcterms:modified xsi:type="dcterms:W3CDTF">2017-12-17T02:09:35Z</dcterms:modified>
</cp:coreProperties>
</file>