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E957-5125-4526-A102-06E86DAC6062}" type="datetimeFigureOut">
              <a:rPr lang="zh-TW" altLang="en-US" smtClean="0"/>
              <a:t>2014/2/28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1C76-7579-4316-9352-25D884BF0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好消息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相信福音並承受救恩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你當信奉神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確信基督享永生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把握機會  盡離愁困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慶新生再沒遺憾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好消息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福氣永生伴隨著你身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你當渴慕神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變化心思禱告更新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永生天路  求神來導引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靠主改過步步前行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好消息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堅信基督便能獲救恩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你當靠賴神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縱</a:t>
            </a:r>
            <a:r>
              <a:rPr lang="zh-CN" altLang="en-US" sz="5400" dirty="0" smtClean="0"/>
              <a:t>有哀傷苦困你心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不必憂慮  全能神護蔭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天</a:t>
            </a:r>
            <a:r>
              <a:rPr lang="zh-CN" altLang="en-US" sz="5400" dirty="0" smtClean="0"/>
              <a:t>家福樂在人群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4</TotalTime>
  <Words>83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Theme15</vt:lpstr>
      <vt:lpstr>好消息</vt:lpstr>
      <vt:lpstr>好消息</vt:lpstr>
      <vt:lpstr>好消息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好消息</dc:title>
  <dc:creator>DAIDUONG</dc:creator>
  <cp:lastModifiedBy>DAIDUONG</cp:lastModifiedBy>
  <cp:revision>1</cp:revision>
  <dcterms:created xsi:type="dcterms:W3CDTF">2014-02-28T09:27:59Z</dcterms:created>
  <dcterms:modified xsi:type="dcterms:W3CDTF">2014-02-28T09:32:51Z</dcterms:modified>
</cp:coreProperties>
</file>