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E7CC-2B86-48A9-9D5D-2D4C2CB981BA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2C99-121E-4F11-89EE-FA232A8F23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如果你想知道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如果你想知道 愛在哪裡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愛就在你我的周圍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如果你想知道愛在哪裡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愛就在每個笑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如果你想知道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愛在哪裡 愛在哪裡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愛就在神的愛子裡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愛從何來 愛從何來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愛它是從神而來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如果你想知道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如果你想知道 愛在哪裡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愛就在成長生命中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如果你想知道 愛在哪裡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愛就在父母的心裡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如果你想知道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愛在哪裡 愛在哪裡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愛就在神的愛子裡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愛從何來 愛從何來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愛它是從神而來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如果你想知道</vt:lpstr>
      <vt:lpstr>如果你想知道</vt:lpstr>
      <vt:lpstr>如果你想知道</vt:lpstr>
      <vt:lpstr>如果你想知道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DaTang</dc:creator>
  <cp:lastModifiedBy>DaTang</cp:lastModifiedBy>
  <cp:revision>1</cp:revision>
  <dcterms:created xsi:type="dcterms:W3CDTF">2018-11-20T12:53:34Z</dcterms:created>
  <dcterms:modified xsi:type="dcterms:W3CDTF">2018-11-20T13:00:16Z</dcterms:modified>
</cp:coreProperties>
</file>