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64C-D312-4F8C-A49C-516B101E12AF}" type="datetimeFigureOut">
              <a:rPr lang="zh-TW" altLang="en-US" smtClean="0"/>
              <a:pPr/>
              <a:t>2013/6/29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581B-39E0-44A7-ADDA-9C88C1B541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IDUONG\Desktop\流星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flipH="1">
            <a:off x="7858148" y="1500174"/>
            <a:ext cx="1000132" cy="250033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TW" altLang="en-US" sz="5400" dirty="0">
                <a:solidFill>
                  <a:srgbClr val="7030A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如果</a:t>
            </a:r>
            <a:br>
              <a:rPr lang="zh-TW" altLang="en-US" sz="5400" dirty="0">
                <a:solidFill>
                  <a:srgbClr val="7030A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zh-TW" altLang="en-US" sz="5400" dirty="0">
              <a:solidFill>
                <a:srgbClr val="7030A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52" y="357166"/>
            <a:ext cx="7143768" cy="5500726"/>
          </a:xfrm>
        </p:spPr>
        <p:txBody>
          <a:bodyPr>
            <a:noAutofit/>
          </a:bodyPr>
          <a:lstStyle/>
          <a:p>
            <a:pPr algn="l"/>
            <a:r>
              <a:rPr lang="zh-CN" altLang="en-US" sz="5400" b="1" u="sng" dirty="0" smtClean="0">
                <a:solidFill>
                  <a:schemeClr val="bg1"/>
                </a:solidFill>
              </a:rPr>
              <a:t>人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：</a:t>
            </a:r>
            <a:r>
              <a:rPr lang="zh-TW" altLang="en-US" sz="5400" b="1" dirty="0" smtClean="0">
                <a:solidFill>
                  <a:schemeClr val="bg1"/>
                </a:solidFill>
              </a:rPr>
              <a:t>如果我的存在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5400" b="1" dirty="0" smtClean="0">
                <a:solidFill>
                  <a:schemeClr val="bg1"/>
                </a:solidFill>
              </a:rPr>
              <a:t>只像劃過夜空的流星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5400" b="1" dirty="0" smtClean="0">
                <a:solidFill>
                  <a:schemeClr val="bg1"/>
                </a:solidFill>
              </a:rPr>
              <a:t>為什麼我總夢想永恆</a:t>
            </a:r>
            <a:r>
              <a:rPr lang="en-US" altLang="zh-TW" sz="5400" b="1" dirty="0" smtClean="0">
                <a:solidFill>
                  <a:schemeClr val="bg1"/>
                </a:solidFill>
              </a:rPr>
              <a:t>﹖</a:t>
            </a:r>
          </a:p>
          <a:p>
            <a:pPr algn="l"/>
            <a:r>
              <a:rPr lang="zh-TW" altLang="en-US" sz="5400" b="1" dirty="0" smtClean="0">
                <a:solidFill>
                  <a:schemeClr val="bg1"/>
                </a:solidFill>
              </a:rPr>
              <a:t>如果我的出現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5400" b="1" dirty="0" smtClean="0">
                <a:solidFill>
                  <a:schemeClr val="bg1"/>
                </a:solidFill>
              </a:rPr>
              <a:t>只是一個意外的巧合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5400" b="1" dirty="0" smtClean="0">
                <a:solidFill>
                  <a:schemeClr val="bg1"/>
                </a:solidFill>
              </a:rPr>
              <a:t>為什麼我渴望被愛</a:t>
            </a:r>
            <a:r>
              <a:rPr lang="en-US" altLang="zh-TW" sz="5400" b="1" dirty="0" smtClean="0">
                <a:solidFill>
                  <a:schemeClr val="bg1"/>
                </a:solidFill>
              </a:rPr>
              <a:t>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IDUONG\Desktop\流星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470025"/>
          </a:xfrm>
        </p:spPr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4282" y="1214422"/>
            <a:ext cx="8643998" cy="4071966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誰能聽見我，聽見我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我內心深處的吶喊！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誰能告訴我，告訴我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到那裡去尋找真愛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﹖</a:t>
            </a:r>
          </a:p>
          <a:p>
            <a:endParaRPr lang="zh-TW" alt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IDUONG\Desktop\流星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flipH="1">
            <a:off x="7858148" y="1500174"/>
            <a:ext cx="1000132" cy="250033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TW" altLang="en-US" sz="5400" dirty="0">
                <a:solidFill>
                  <a:srgbClr val="7030A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如果</a:t>
            </a:r>
            <a:br>
              <a:rPr lang="zh-TW" altLang="en-US" sz="5400" dirty="0">
                <a:solidFill>
                  <a:srgbClr val="7030A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endParaRPr lang="zh-TW" altLang="en-US" sz="5400" dirty="0">
              <a:solidFill>
                <a:srgbClr val="7030A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52" y="357166"/>
            <a:ext cx="7143768" cy="5500726"/>
          </a:xfrm>
        </p:spPr>
        <p:txBody>
          <a:bodyPr>
            <a:noAutofit/>
          </a:bodyPr>
          <a:lstStyle/>
          <a:p>
            <a:pPr algn="l"/>
            <a:r>
              <a:rPr lang="zh-CN" altLang="en-US" sz="5400" b="1" u="sng" dirty="0" smtClean="0">
                <a:solidFill>
                  <a:schemeClr val="bg1"/>
                </a:solidFill>
              </a:rPr>
              <a:t>人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：</a:t>
            </a:r>
            <a:r>
              <a:rPr lang="zh-TW" altLang="en-US" sz="5400" b="1" dirty="0" smtClean="0">
                <a:solidFill>
                  <a:schemeClr val="bg1"/>
                </a:solidFill>
              </a:rPr>
              <a:t>如果我的存在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5400" b="1" dirty="0" smtClean="0">
                <a:solidFill>
                  <a:schemeClr val="bg1"/>
                </a:solidFill>
              </a:rPr>
              <a:t>只像劃過夜空的流星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5400" b="1" dirty="0" smtClean="0">
                <a:solidFill>
                  <a:schemeClr val="bg1"/>
                </a:solidFill>
              </a:rPr>
              <a:t>為什麼我總夢想永恆</a:t>
            </a:r>
            <a:r>
              <a:rPr lang="en-US" altLang="zh-TW" sz="5400" b="1" dirty="0" smtClean="0">
                <a:solidFill>
                  <a:schemeClr val="bg1"/>
                </a:solidFill>
              </a:rPr>
              <a:t>﹖</a:t>
            </a:r>
          </a:p>
          <a:p>
            <a:pPr algn="l"/>
            <a:r>
              <a:rPr lang="zh-TW" altLang="en-US" sz="5400" b="1" dirty="0" smtClean="0">
                <a:solidFill>
                  <a:schemeClr val="bg1"/>
                </a:solidFill>
              </a:rPr>
              <a:t>如果我的出現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5400" b="1" dirty="0" smtClean="0">
                <a:solidFill>
                  <a:schemeClr val="bg1"/>
                </a:solidFill>
              </a:rPr>
              <a:t>只是一個意外的巧合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5400" b="1" dirty="0" smtClean="0">
                <a:solidFill>
                  <a:schemeClr val="bg1"/>
                </a:solidFill>
              </a:rPr>
              <a:t>為什麼我渴望被愛</a:t>
            </a:r>
            <a:r>
              <a:rPr lang="en-US" altLang="zh-TW" sz="5400" b="1" dirty="0" smtClean="0">
                <a:solidFill>
                  <a:schemeClr val="bg1"/>
                </a:solidFill>
              </a:rPr>
              <a:t>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IDUONG\Desktop\流星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470025"/>
          </a:xfrm>
        </p:spPr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4282" y="1214422"/>
            <a:ext cx="8643998" cy="4071966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誰能聽見我，聽見我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我內心深處的吶喊！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誰能告訴我，告訴我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到那裡去尋找真愛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﹖</a:t>
            </a:r>
          </a:p>
          <a:p>
            <a:endParaRPr lang="zh-TW" alt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AIDUONG\Desktop\co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596" y="214290"/>
            <a:ext cx="8643998" cy="3786214"/>
          </a:xfrm>
        </p:spPr>
        <p:txBody>
          <a:bodyPr>
            <a:noAutofit/>
          </a:bodyPr>
          <a:lstStyle/>
          <a:p>
            <a:r>
              <a:rPr lang="zh-CN" altLang="en-US" sz="5400" b="1" u="sng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上帝</a:t>
            </a:r>
            <a:r>
              <a:rPr lang="zh-CN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：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如果</a:t>
            </a:r>
            <a:r>
              <a:rPr lang="zh-TW" altLang="en-US" sz="54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你的存在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，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只</a:t>
            </a:r>
            <a:r>
              <a:rPr lang="zh-TW" altLang="en-US" sz="54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像劃過夜空的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流星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我</a:t>
            </a:r>
            <a:r>
              <a:rPr lang="zh-TW" altLang="en-US" sz="54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不會為你苦苦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等待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如果</a:t>
            </a:r>
            <a:r>
              <a:rPr lang="zh-TW" altLang="en-US" sz="54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你的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出現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只是</a:t>
            </a:r>
            <a:r>
              <a:rPr lang="zh-TW" altLang="en-US" sz="54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一個意外的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巧合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我</a:t>
            </a:r>
            <a:r>
              <a:rPr lang="zh-TW" altLang="en-US" sz="5400" b="1" dirty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不會用性命來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IDUONG\Desktop\co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20" y="1071546"/>
            <a:ext cx="8643998" cy="2571768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solidFill>
                  <a:srgbClr val="00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你可了解我</a:t>
            </a:r>
            <a:r>
              <a:rPr lang="zh-CN" altLang="en-US" sz="5400" b="1" dirty="0" smtClean="0">
                <a:solidFill>
                  <a:srgbClr val="00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，</a:t>
            </a:r>
            <a:r>
              <a:rPr lang="zh-TW" altLang="en-US" sz="5400" b="1" dirty="0" smtClean="0">
                <a:solidFill>
                  <a:srgbClr val="00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了解我</a:t>
            </a:r>
            <a:endParaRPr lang="en-US" altLang="zh-TW" sz="5400" b="1" dirty="0" smtClean="0">
              <a:solidFill>
                <a:srgbClr val="00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00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我因思念你</a:t>
            </a:r>
            <a:r>
              <a:rPr lang="zh-CN" altLang="en-US" sz="5400" b="1" dirty="0" smtClean="0">
                <a:solidFill>
                  <a:srgbClr val="00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，</a:t>
            </a:r>
            <a:r>
              <a:rPr lang="zh-TW" altLang="en-US" sz="5400" b="1" dirty="0" smtClean="0">
                <a:solidFill>
                  <a:srgbClr val="00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心破碎</a:t>
            </a:r>
            <a:endParaRPr lang="en-US" altLang="zh-TW" sz="5400" b="1" dirty="0" smtClean="0">
              <a:solidFill>
                <a:srgbClr val="00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00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你可知道我，知道我</a:t>
            </a:r>
            <a:endParaRPr lang="en-US" altLang="zh-TW" sz="5400" b="1" dirty="0" smtClean="0">
              <a:solidFill>
                <a:srgbClr val="00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00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我對你的愛永不變</a:t>
            </a:r>
            <a:endParaRPr lang="zh-TW" altLang="en-US" sz="5400" b="1" dirty="0">
              <a:solidFill>
                <a:srgbClr val="00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IDUONG\Desktop\流星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470025"/>
          </a:xfrm>
        </p:spPr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4282" y="1214422"/>
            <a:ext cx="8643998" cy="4071966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誰能聽見我，聽見我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我內心深處的吶喊！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誰能告訴我，告訴我</a:t>
            </a:r>
            <a:endParaRPr lang="en-US" altLang="zh-TW" sz="5400" b="1" dirty="0" smtClean="0">
              <a:solidFill>
                <a:srgbClr val="FFFF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到那裡去尋找真愛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﹖</a:t>
            </a:r>
          </a:p>
          <a:p>
            <a:endParaRPr lang="zh-TW" alt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IDUONG\Desktop\流星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785926"/>
            <a:ext cx="9144000" cy="3500462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solidFill>
                  <a:srgbClr val="00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你可知道我，知道我</a:t>
            </a:r>
            <a:endParaRPr lang="en-US" altLang="zh-TW" sz="4800" b="1" dirty="0" smtClean="0">
              <a:solidFill>
                <a:srgbClr val="00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TW" altLang="en-US" sz="4800" b="1" dirty="0" smtClean="0">
                <a:solidFill>
                  <a:srgbClr val="00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我對你的愛永不變</a:t>
            </a:r>
            <a:endParaRPr lang="en-US" altLang="zh-TW" sz="4800" b="1" dirty="0" smtClean="0">
              <a:solidFill>
                <a:srgbClr val="00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CN" altLang="en-US" sz="4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其實你</a:t>
            </a:r>
            <a:r>
              <a:rPr lang="zh-TW" altLang="en-US" sz="4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的生命</a:t>
            </a:r>
            <a:endParaRPr lang="en-US" altLang="zh-TW" sz="48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TW" sz="4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zh-TW" altLang="en-US" sz="4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不是一顆短暫的流星</a:t>
            </a:r>
            <a:r>
              <a:rPr lang="en-US" altLang="zh-TW" sz="4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·······</a:t>
            </a:r>
            <a:endParaRPr lang="en-US" altLang="zh-TW" sz="4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230</Words>
  <Application>Microsoft Office PowerPoint</Application>
  <PresentationFormat>如螢幕大小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如果 </vt:lpstr>
      <vt:lpstr> </vt:lpstr>
      <vt:lpstr>如果 </vt:lpstr>
      <vt:lpstr> </vt:lpstr>
      <vt:lpstr>投影片 5</vt:lpstr>
      <vt:lpstr>投影片 6</vt:lpstr>
      <vt:lpstr> 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如果</dc:title>
  <dc:creator>DAIDUONG</dc:creator>
  <cp:lastModifiedBy>DAIDUONG</cp:lastModifiedBy>
  <cp:revision>8</cp:revision>
  <dcterms:created xsi:type="dcterms:W3CDTF">2013-06-28T12:58:52Z</dcterms:created>
  <dcterms:modified xsi:type="dcterms:W3CDTF">2013-06-29T12:33:05Z</dcterms:modified>
</cp:coreProperties>
</file>