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623A-A244-4575-9D50-703C9D557BC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誰像你如此認識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我四周前後環繞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我坐下  我起來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你也細察清楚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年月有如閃電飛過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但你的手從未離開過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看春光  看艷陽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看落葉  看冰河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你右手總晝夜扶持著我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我在地上年日你已經數算過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你心底的意念如海沙那麼多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我在地極與天涯仍舊看顧著我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這高深的愛可測得透麼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迎面障礙雖避不過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但我有主同在能衝破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有北風  有巨浪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有禍患  有艱難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我藏身主蔭下昂然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131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如此認識我</vt:lpstr>
      <vt:lpstr>如此認識我</vt:lpstr>
      <vt:lpstr>如此認識我</vt:lpstr>
      <vt:lpstr>如此認識我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如此認識我</dc:title>
  <dc:creator>DaTang</dc:creator>
  <cp:lastModifiedBy>DaTang</cp:lastModifiedBy>
  <cp:revision>2</cp:revision>
  <dcterms:created xsi:type="dcterms:W3CDTF">2018-12-29T08:49:59Z</dcterms:created>
  <dcterms:modified xsi:type="dcterms:W3CDTF">2018-12-29T09:02:55Z</dcterms:modified>
</cp:coreProperties>
</file>