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30E8-7180-4CD9-AE04-3CEE5F448694}" type="datetimeFigureOut">
              <a:rPr lang="zh-TW" altLang="en-US" smtClean="0"/>
              <a:pPr/>
              <a:t>2018/7/21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4E34-B53F-4966-8810-FC96325DAE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30E8-7180-4CD9-AE04-3CEE5F448694}" type="datetimeFigureOut">
              <a:rPr lang="zh-TW" altLang="en-US" smtClean="0"/>
              <a:pPr/>
              <a:t>2018/7/21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4E34-B53F-4966-8810-FC96325DAE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30E8-7180-4CD9-AE04-3CEE5F448694}" type="datetimeFigureOut">
              <a:rPr lang="zh-TW" altLang="en-US" smtClean="0"/>
              <a:pPr/>
              <a:t>2018/7/21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4E34-B53F-4966-8810-FC96325DAE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30E8-7180-4CD9-AE04-3CEE5F448694}" type="datetimeFigureOut">
              <a:rPr lang="zh-TW" altLang="en-US" smtClean="0"/>
              <a:pPr/>
              <a:t>2018/7/21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4E34-B53F-4966-8810-FC96325DAE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30E8-7180-4CD9-AE04-3CEE5F448694}" type="datetimeFigureOut">
              <a:rPr lang="zh-TW" altLang="en-US" smtClean="0"/>
              <a:pPr/>
              <a:t>2018/7/21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4E34-B53F-4966-8810-FC96325DAE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30E8-7180-4CD9-AE04-3CEE5F448694}" type="datetimeFigureOut">
              <a:rPr lang="zh-TW" altLang="en-US" smtClean="0"/>
              <a:pPr/>
              <a:t>2018/7/21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4E34-B53F-4966-8810-FC96325DAE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30E8-7180-4CD9-AE04-3CEE5F448694}" type="datetimeFigureOut">
              <a:rPr lang="zh-TW" altLang="en-US" smtClean="0"/>
              <a:pPr/>
              <a:t>2018/7/21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4E34-B53F-4966-8810-FC96325DAE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30E8-7180-4CD9-AE04-3CEE5F448694}" type="datetimeFigureOut">
              <a:rPr lang="zh-TW" altLang="en-US" smtClean="0"/>
              <a:pPr/>
              <a:t>2018/7/21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4E34-B53F-4966-8810-FC96325DAE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30E8-7180-4CD9-AE04-3CEE5F448694}" type="datetimeFigureOut">
              <a:rPr lang="zh-TW" altLang="en-US" smtClean="0"/>
              <a:pPr/>
              <a:t>2018/7/21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4E34-B53F-4966-8810-FC96325DAE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30E8-7180-4CD9-AE04-3CEE5F448694}" type="datetimeFigureOut">
              <a:rPr lang="zh-TW" altLang="en-US" smtClean="0"/>
              <a:pPr/>
              <a:t>2018/7/21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4E34-B53F-4966-8810-FC96325DAE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30E8-7180-4CD9-AE04-3CEE5F448694}" type="datetimeFigureOut">
              <a:rPr lang="zh-TW" altLang="en-US" smtClean="0"/>
              <a:pPr/>
              <a:t>2018/7/21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4E34-B53F-4966-8810-FC96325DAE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630E8-7180-4CD9-AE04-3CEE5F448694}" type="datetimeFigureOut">
              <a:rPr lang="zh-TW" altLang="en-US" smtClean="0"/>
              <a:pPr/>
              <a:t>2018/7/21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84E34-B53F-4966-8810-FC96325DAE5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如鷹展翅上騰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神已聽見我的呼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也明白我的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渴望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放下重擔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脫去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一切纏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累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恢復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神造我的榮美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形象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如鷹展翅上騰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永在的神   創造萬物的主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祂的智慧無法測度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疲乏的   祂賜能力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軟弱的   祂加力量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等候耶和華必從新得力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如鷹展翅上騰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如鷹展翅上騰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翱翔在神的國度裡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飛越所有艱難和風暴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單單注視你榮耀寶座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如鷹展翅上騰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如鷹展翅上騰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翱翔在神的國度裡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領受聖靈恩膏和大能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活出美好自由的風采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5</TotalTime>
  <Words>120</Words>
  <Application>Microsoft Office PowerPoint</Application>
  <PresentationFormat>如螢幕大小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如鷹展翅上騰</vt:lpstr>
      <vt:lpstr>如鷹展翅上騰</vt:lpstr>
      <vt:lpstr>如鷹展翅上騰</vt:lpstr>
      <vt:lpstr>如鷹展翅上騰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如鷹展翅上騰</dc:title>
  <dc:creator>大唐</dc:creator>
  <cp:lastModifiedBy>大唐</cp:lastModifiedBy>
  <cp:revision>2</cp:revision>
  <dcterms:created xsi:type="dcterms:W3CDTF">2017-11-21T12:20:10Z</dcterms:created>
  <dcterms:modified xsi:type="dcterms:W3CDTF">2018-07-21T02:06:02Z</dcterms:modified>
</cp:coreProperties>
</file>