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699F0FE-D8AD-4FF0-86BF-50BD32CA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699F0FE-D8AD-4FF0-86BF-50BD32CA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699F0FE-D8AD-4FF0-86BF-50BD32CAAF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CFD77D2-E44B-4CDA-8450-5F45A2DF05FB}" type="datetimeFigureOut">
              <a:rPr lang="en-US" smtClean="0"/>
              <a:t>1/20/2013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699F0FE-D8AD-4FF0-86BF-50BD32CAAF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i="1" dirty="0" smtClean="0"/>
              <a:t>如鹿切慕溪</a:t>
            </a:r>
            <a:r>
              <a:rPr lang="zh-TW" altLang="en-US" b="1" i="1" dirty="0" smtClean="0"/>
              <a:t>水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神</a:t>
            </a:r>
            <a:r>
              <a:rPr lang="zh-TW" altLang="en-US" sz="5400" dirty="0" smtClean="0"/>
              <a:t>啊  我</a:t>
            </a:r>
            <a:r>
              <a:rPr lang="zh-TW" altLang="en-US" sz="5400" dirty="0" smtClean="0"/>
              <a:t>的心切慕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如</a:t>
            </a:r>
            <a:r>
              <a:rPr lang="zh-TW" altLang="en-US" sz="5400" dirty="0" smtClean="0"/>
              <a:t>鹿切慕溪</a:t>
            </a:r>
            <a:r>
              <a:rPr lang="zh-TW" altLang="en-US" sz="5400" dirty="0" smtClean="0"/>
              <a:t>水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惟</a:t>
            </a:r>
            <a:r>
              <a:rPr lang="zh-TW" altLang="en-US" sz="5400" dirty="0" smtClean="0"/>
              <a:t>有你是我心所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 smtClean="0"/>
              <a:t>渴慕來敬拜你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i="1" dirty="0" smtClean="0"/>
              <a:t>如鹿切慕溪</a:t>
            </a:r>
            <a:r>
              <a:rPr lang="zh-TW" altLang="en-US" b="1" i="1" dirty="0" smtClean="0"/>
              <a:t>水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你是我的力量盾</a:t>
            </a:r>
            <a:r>
              <a:rPr lang="zh-TW" altLang="en-US" sz="5400" dirty="0" smtClean="0"/>
              <a:t>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 smtClean="0"/>
              <a:t>靈單單降服於</a:t>
            </a:r>
            <a:r>
              <a:rPr lang="zh-TW" altLang="en-US" sz="5400" dirty="0" smtClean="0"/>
              <a:t>你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惟</a:t>
            </a:r>
            <a:r>
              <a:rPr lang="zh-TW" altLang="en-US" sz="5400" dirty="0" smtClean="0"/>
              <a:t>有你是我心所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 smtClean="0"/>
              <a:t>渴慕來敬拜你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</TotalTime>
  <Words>72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Trek</vt:lpstr>
      <vt:lpstr>如鹿切慕溪水</vt:lpstr>
      <vt:lpstr>如鹿切慕溪水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如鹿切慕溪水</dc:title>
  <dc:creator>Microsoft Windows</dc:creator>
  <cp:lastModifiedBy>Microsoft Windows</cp:lastModifiedBy>
  <cp:revision>2</cp:revision>
  <dcterms:created xsi:type="dcterms:W3CDTF">2013-01-20T11:55:21Z</dcterms:created>
  <dcterms:modified xsi:type="dcterms:W3CDTF">2013-01-20T11:57:05Z</dcterms:modified>
</cp:coreProperties>
</file>