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8D08-3DCD-4B66-949D-0634F389E8CD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84D8-FBF3-4849-AD0B-10739E9A0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孝親歌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人生世上誰無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雙親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俱存是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福分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想念父母教養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生何敢負親恩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孝親歌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父親母親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孝敬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誡命當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孝敬父母  遵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神旨樂天倫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孝親歌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倘若父母未信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當勸導盡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聖靈默感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指引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使合家服事神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孝親歌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父親母親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孝敬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誡命當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孝敬父母  遵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神旨樂天倫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孝親歌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不幸父母已經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去世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遵遺訓善述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盡心盡意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後待逢永福地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孝親歌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父親母親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孝敬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誡命當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孝敬父母  遵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神旨樂天倫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137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孝親歌</vt:lpstr>
      <vt:lpstr>孝親歌</vt:lpstr>
      <vt:lpstr>孝親歌</vt:lpstr>
      <vt:lpstr>孝親歌</vt:lpstr>
      <vt:lpstr>孝親歌</vt:lpstr>
      <vt:lpstr>孝親歌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孝親歌</dc:title>
  <dc:creator>User</dc:creator>
  <cp:lastModifiedBy>大唐</cp:lastModifiedBy>
  <cp:revision>3</cp:revision>
  <dcterms:created xsi:type="dcterms:W3CDTF">2017-05-13T05:03:26Z</dcterms:created>
  <dcterms:modified xsi:type="dcterms:W3CDTF">2017-10-18T13:59:16Z</dcterms:modified>
</cp:coreProperties>
</file>