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89EF86-DC80-4047-9A05-9E64664F8B76}" type="datetimeFigureOut">
              <a:rPr lang="zh-TW" altLang="en-US" smtClean="0"/>
              <a:t>2015/8/29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EC4272-12FA-43F1-B3F8-0ED5BEDB26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安穩主翅膀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我的心 你為何憂愁</a:t>
            </a:r>
          </a:p>
          <a:p>
            <a:pPr algn="ctr">
              <a:buNone/>
            </a:pPr>
            <a:r>
              <a:rPr lang="zh-TW" altLang="en-US" sz="5400" dirty="0"/>
              <a:t>為何在我裏面</a:t>
            </a:r>
            <a:r>
              <a:rPr lang="zh-TW" altLang="en-US" sz="5400" dirty="0" smtClean="0"/>
              <a:t>煩躁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哭</a:t>
            </a:r>
            <a:r>
              <a:rPr lang="zh-TW" altLang="en-US" sz="5400" dirty="0"/>
              <a:t>有時 笑有時</a:t>
            </a:r>
          </a:p>
          <a:p>
            <a:pPr algn="ctr">
              <a:buNone/>
            </a:pPr>
            <a:r>
              <a:rPr lang="zh-TW" altLang="en-US" sz="5400" dirty="0"/>
              <a:t>哀慟有時 跳舞有時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安穩主翅膀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每一天 我裏面驚惶</a:t>
            </a:r>
          </a:p>
          <a:p>
            <a:pPr algn="ctr">
              <a:buNone/>
            </a:pPr>
            <a:r>
              <a:rPr lang="zh-TW" altLang="en-US" sz="5400" dirty="0"/>
              <a:t>為何坐於漆黑</a:t>
            </a:r>
            <a:r>
              <a:rPr lang="zh-TW" altLang="en-US" sz="5400" dirty="0" smtClean="0"/>
              <a:t>牆角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尋找</a:t>
            </a:r>
            <a:r>
              <a:rPr lang="zh-TW" altLang="en-US" sz="5400" dirty="0"/>
              <a:t>有時 失落有時</a:t>
            </a:r>
          </a:p>
          <a:p>
            <a:pPr algn="ctr">
              <a:buNone/>
            </a:pPr>
            <a:r>
              <a:rPr lang="zh-TW" altLang="en-US" sz="5400" dirty="0"/>
              <a:t>人生好比變幻天氣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安穩主翅膀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天空不會 天天有豔</a:t>
            </a:r>
            <a:r>
              <a:rPr lang="zh-TW" altLang="en-US" sz="5400" dirty="0" smtClean="0"/>
              <a:t>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海</a:t>
            </a:r>
            <a:r>
              <a:rPr lang="zh-TW" altLang="en-US" sz="5400" dirty="0"/>
              <a:t>不是天天沒有</a:t>
            </a:r>
            <a:r>
              <a:rPr lang="zh-TW" altLang="en-US" sz="5400" dirty="0" smtClean="0"/>
              <a:t>巨浪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為何</a:t>
            </a:r>
            <a:r>
              <a:rPr lang="zh-TW" altLang="en-US" sz="5400" dirty="0"/>
              <a:t>忘記 你的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何等</a:t>
            </a:r>
            <a:r>
              <a:rPr lang="zh-TW" altLang="en-US" sz="5400" dirty="0"/>
              <a:t>豐盛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安穩主翅膀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清心禱告 屈膝你腳</a:t>
            </a:r>
            <a:r>
              <a:rPr lang="zh-TW" altLang="en-US" sz="5400" dirty="0" smtClean="0"/>
              <a:t>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仰望</a:t>
            </a:r>
            <a:r>
              <a:rPr lang="zh-TW" altLang="en-US" sz="5400" dirty="0"/>
              <a:t>你 對我的每個</a:t>
            </a:r>
            <a:r>
              <a:rPr lang="zh-TW" altLang="en-US" sz="5400" dirty="0" smtClean="0"/>
              <a:t>諾言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安穩</a:t>
            </a:r>
            <a:r>
              <a:rPr lang="zh-TW" altLang="en-US" sz="5400" dirty="0"/>
              <a:t>隱藏 主的</a:t>
            </a:r>
            <a:r>
              <a:rPr lang="zh-TW" altLang="en-US" sz="5400" dirty="0" smtClean="0"/>
              <a:t>翅膀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你用笑臉 迎著我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95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夏至</vt:lpstr>
      <vt:lpstr>安穩主翅膀</vt:lpstr>
      <vt:lpstr>安穩主翅膀</vt:lpstr>
      <vt:lpstr>安穩主翅膀</vt:lpstr>
      <vt:lpstr>安穩主翅膀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安穩主翅膀</dc:title>
  <dc:creator>大唐</dc:creator>
  <cp:lastModifiedBy>大唐</cp:lastModifiedBy>
  <cp:revision>1</cp:revision>
  <dcterms:created xsi:type="dcterms:W3CDTF">2015-08-29T08:26:06Z</dcterms:created>
  <dcterms:modified xsi:type="dcterms:W3CDTF">2015-08-29T08:27:32Z</dcterms:modified>
</cp:coreProperties>
</file>