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8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8EC8-F891-4262-8618-380BC85BBFDD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藏我在 翅膀蔭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在祢大能手中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波濤洶湧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與祢展翅暴風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仍作王在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洪水中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要安靜 知祢是神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在基督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大能 使我安然信靠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波濤洶湧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與祢展翅暴風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仍作王在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洪水中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要安靜 知祢是神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79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User</cp:lastModifiedBy>
  <cp:revision>1</cp:revision>
  <dcterms:created xsi:type="dcterms:W3CDTF">2017-09-24T02:18:14Z</dcterms:created>
  <dcterms:modified xsi:type="dcterms:W3CDTF">2017-09-24T02:18:33Z</dcterms:modified>
</cp:coreProperties>
</file>