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159F-BDE0-4B95-A268-E10E8CAD6688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你是神  萬有的主宰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除你以外  別無救贖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你是王  榮耀的君王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宣告</vt:lpstr>
      <vt:lpstr>宣告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宣告</dc:title>
  <dc:creator>大唐</dc:creator>
  <cp:lastModifiedBy>大唐</cp:lastModifiedBy>
  <cp:revision>1</cp:revision>
  <dcterms:created xsi:type="dcterms:W3CDTF">2018-03-10T13:58:02Z</dcterms:created>
  <dcterms:modified xsi:type="dcterms:W3CDTF">2018-03-10T13:59:35Z</dcterms:modified>
</cp:coreProperties>
</file>