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937F-B9B2-4F93-8D8C-B20D3EC6E85B}" type="datetimeFigureOut">
              <a:rPr lang="zh-TW" altLang="en-US" smtClean="0"/>
              <a:t>2014/10/26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5E6-7B4F-4B54-9740-A5662062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937F-B9B2-4F93-8D8C-B20D3EC6E85B}" type="datetimeFigureOut">
              <a:rPr lang="zh-TW" altLang="en-US" smtClean="0"/>
              <a:t>2014/10/26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5E6-7B4F-4B54-9740-A5662062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0762937F-B9B2-4F93-8D8C-B20D3EC6E85B}" type="datetimeFigureOut">
              <a:rPr lang="zh-TW" altLang="en-US" smtClean="0"/>
              <a:t>2014/10/26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66F8C5E6-7B4F-4B54-9740-A5662062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937F-B9B2-4F93-8D8C-B20D3EC6E85B}" type="datetimeFigureOut">
              <a:rPr lang="zh-TW" altLang="en-US" smtClean="0"/>
              <a:t>2014/10/26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5E6-7B4F-4B54-9740-A5662062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937F-B9B2-4F93-8D8C-B20D3EC6E85B}" type="datetimeFigureOut">
              <a:rPr lang="zh-TW" altLang="en-US" smtClean="0"/>
              <a:t>2014/10/26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8C5E6-7B4F-4B54-9740-A5662062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937F-B9B2-4F93-8D8C-B20D3EC6E85B}" type="datetimeFigureOut">
              <a:rPr lang="zh-TW" altLang="en-US" smtClean="0"/>
              <a:t>2014/10/26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5E6-7B4F-4B54-9740-A5662062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937F-B9B2-4F93-8D8C-B20D3EC6E85B}" type="datetimeFigureOut">
              <a:rPr lang="zh-TW" altLang="en-US" smtClean="0"/>
              <a:t>2014/10/26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5E6-7B4F-4B54-9740-A5662062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937F-B9B2-4F93-8D8C-B20D3EC6E85B}" type="datetimeFigureOut">
              <a:rPr lang="zh-TW" altLang="en-US" smtClean="0"/>
              <a:t>2014/10/26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5E6-7B4F-4B54-9740-A5662062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937F-B9B2-4F93-8D8C-B20D3EC6E85B}" type="datetimeFigureOut">
              <a:rPr lang="zh-TW" altLang="en-US" smtClean="0"/>
              <a:t>2014/10/26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5E6-7B4F-4B54-9740-A5662062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937F-B9B2-4F93-8D8C-B20D3EC6E85B}" type="datetimeFigureOut">
              <a:rPr lang="zh-TW" altLang="en-US" smtClean="0"/>
              <a:t>2014/10/26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5E6-7B4F-4B54-9740-A5662062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937F-B9B2-4F93-8D8C-B20D3EC6E85B}" type="datetimeFigureOut">
              <a:rPr lang="zh-TW" altLang="en-US" smtClean="0"/>
              <a:t>2014/10/26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C5E6-7B4F-4B54-9740-A5662062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762937F-B9B2-4F93-8D8C-B20D3EC6E85B}" type="datetimeFigureOut">
              <a:rPr lang="zh-TW" altLang="en-US" smtClean="0"/>
              <a:t>2014/10/26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6F8C5E6-7B4F-4B54-9740-A5662062CA9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宣教的中國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有一種</a:t>
            </a:r>
            <a:r>
              <a:rPr lang="zh-TW" altLang="en-US" sz="5400" dirty="0" smtClean="0"/>
              <a:t>愛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像</a:t>
            </a:r>
            <a:r>
              <a:rPr lang="zh-TW" altLang="en-US" sz="5400" dirty="0"/>
              <a:t>那夏蟲又</a:t>
            </a:r>
            <a:r>
              <a:rPr lang="zh-TW" altLang="en-US" sz="5400" dirty="0" smtClean="0"/>
              <a:t>長鳴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春</a:t>
            </a:r>
            <a:r>
              <a:rPr lang="zh-TW" altLang="en-US" sz="5400" dirty="0"/>
              <a:t>蠶吐絲吐</a:t>
            </a:r>
            <a:r>
              <a:rPr lang="zh-TW" altLang="en-US" sz="5400" dirty="0" smtClean="0"/>
              <a:t>不盡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有</a:t>
            </a:r>
            <a:r>
              <a:rPr lang="zh-TW" altLang="en-US" sz="5400" dirty="0"/>
              <a:t>一個</a:t>
            </a:r>
            <a:r>
              <a:rPr lang="zh-TW" altLang="en-US" sz="5400" dirty="0" smtClean="0"/>
              <a:t>聲音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追逐</a:t>
            </a:r>
            <a:r>
              <a:rPr lang="zh-TW" altLang="en-US" sz="5400" dirty="0"/>
              <a:t>我要勇敢前</a:t>
            </a:r>
            <a:r>
              <a:rPr lang="zh-TW" altLang="en-US" sz="5400" dirty="0" smtClean="0"/>
              <a:t>行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聖靈</a:t>
            </a:r>
            <a:r>
              <a:rPr lang="zh-TW" altLang="en-US" sz="5400" dirty="0"/>
              <a:t>在前引導我的心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宣教的中國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邁開</a:t>
            </a:r>
            <a:r>
              <a:rPr lang="zh-TW" altLang="en-US" sz="5400" dirty="0" smtClean="0"/>
              <a:t>步伐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向耶路撒冷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風</a:t>
            </a:r>
            <a:r>
              <a:rPr lang="zh-TW" altLang="en-US" sz="5400" dirty="0"/>
              <a:t>霜雪</a:t>
            </a:r>
            <a:r>
              <a:rPr lang="zh-TW" altLang="en-US" sz="5400" dirty="0" smtClean="0"/>
              <a:t>雨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意志</a:t>
            </a:r>
            <a:r>
              <a:rPr lang="zh-TW" altLang="en-US" sz="5400" dirty="0"/>
              <a:t>更</a:t>
            </a:r>
            <a:r>
              <a:rPr lang="zh-TW" altLang="en-US" sz="5400" dirty="0" smtClean="0"/>
              <a:t>堅定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要</a:t>
            </a:r>
            <a:r>
              <a:rPr lang="zh-TW" altLang="en-US" sz="5400" dirty="0" smtClean="0"/>
              <a:t>傳揚</a:t>
            </a:r>
            <a:r>
              <a:rPr lang="en-US" altLang="zh-TW" sz="5400" dirty="0" smtClean="0"/>
              <a:t>  </a:t>
            </a:r>
            <a:r>
              <a:rPr lang="zh-TW" altLang="en-US" sz="5400" dirty="0" smtClean="0"/>
              <a:t>傳揚</a:t>
            </a:r>
            <a:r>
              <a:rPr lang="zh-TW" altLang="en-US" sz="5400" dirty="0"/>
              <a:t>主的</a:t>
            </a:r>
            <a:r>
              <a:rPr lang="zh-TW" altLang="en-US" sz="5400" dirty="0" smtClean="0"/>
              <a:t>名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要得勝在神的國度</a:t>
            </a:r>
            <a:r>
              <a:rPr lang="zh-TW" altLang="en-US" sz="5400" dirty="0" smtClean="0"/>
              <a:t>裡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宣教的中國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我帶著使命向前</a:t>
            </a:r>
            <a:r>
              <a:rPr lang="zh-TW" altLang="en-US" sz="5400" dirty="0" smtClean="0"/>
              <a:t>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要</a:t>
            </a:r>
            <a:r>
              <a:rPr lang="zh-TW" altLang="en-US" sz="5400" dirty="0"/>
              <a:t>喚醒沉睡的</a:t>
            </a:r>
            <a:r>
              <a:rPr lang="zh-TW" altLang="en-US" sz="5400" dirty="0" smtClean="0"/>
              <a:t>中國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縱然</a:t>
            </a:r>
            <a:r>
              <a:rPr lang="zh-TW" altLang="en-US" sz="5400" dirty="0"/>
              <a:t>流血的</a:t>
            </a:r>
            <a:r>
              <a:rPr lang="zh-TW" altLang="en-US" sz="5400" dirty="0" smtClean="0"/>
              <a:t>時候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也永遠不</a:t>
            </a:r>
            <a:r>
              <a:rPr lang="zh-TW" altLang="en-US" sz="5400" dirty="0" smtClean="0"/>
              <a:t>回頭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宣教的中國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帶著意向向前</a:t>
            </a:r>
            <a:r>
              <a:rPr lang="zh-TW" altLang="en-US" sz="5400" dirty="0" smtClean="0"/>
              <a:t>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要</a:t>
            </a:r>
            <a:r>
              <a:rPr lang="zh-TW" altLang="en-US" sz="5400" dirty="0"/>
              <a:t>看到宣教的</a:t>
            </a:r>
            <a:r>
              <a:rPr lang="zh-TW" altLang="en-US" sz="5400" dirty="0" smtClean="0"/>
              <a:t>中國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將</a:t>
            </a:r>
            <a:r>
              <a:rPr lang="zh-TW" altLang="en-US" sz="5400" dirty="0"/>
              <a:t>福音​​傳遍世界每個</a:t>
            </a:r>
            <a:r>
              <a:rPr lang="zh-TW" altLang="en-US" sz="5400" dirty="0" smtClean="0"/>
              <a:t>角落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4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2</TotalTime>
  <Words>114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佈景主題4</vt:lpstr>
      <vt:lpstr>宣教的中國</vt:lpstr>
      <vt:lpstr>宣教的中國</vt:lpstr>
      <vt:lpstr>宣教的中國</vt:lpstr>
      <vt:lpstr>宣教的中國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宣教的中國</dc:title>
  <dc:creator>大唐</dc:creator>
  <cp:lastModifiedBy>大唐</cp:lastModifiedBy>
  <cp:revision>1</cp:revision>
  <dcterms:created xsi:type="dcterms:W3CDTF">2014-10-26T08:24:12Z</dcterms:created>
  <dcterms:modified xsi:type="dcterms:W3CDTF">2014-10-26T08:27:01Z</dcterms:modified>
</cp:coreProperties>
</file>