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5432-FB33-4E7B-BE27-1C70122E4CA3}" type="datetimeFigureOut">
              <a:rPr lang="zh-TW" altLang="en-US" smtClean="0"/>
              <a:t>2017/7/30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C02D-AA52-4B87-97BC-714FDE64797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之中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尋求神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話語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分一刻感激主多愛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之中人流離在多變世俗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你引導我禱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500834"/>
            <a:ext cx="1357290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60359"/>
            <a:ext cx="9144000" cy="595472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寧靜  聽候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尋求你的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藏你懷內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願我此刻知你是神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在你手裡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0" y="6500834"/>
            <a:ext cx="1357290" cy="357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容我寧靜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2/2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</TotalTime>
  <Words>80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佈景主題11</vt:lpstr>
      <vt:lpstr>容我寧靜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容我寧靜</dc:title>
  <dc:creator>User</dc:creator>
  <cp:lastModifiedBy>User</cp:lastModifiedBy>
  <cp:revision>1</cp:revision>
  <dcterms:created xsi:type="dcterms:W3CDTF">2017-07-30T00:28:40Z</dcterms:created>
  <dcterms:modified xsi:type="dcterms:W3CDTF">2017-07-30T00:31:10Z</dcterms:modified>
</cp:coreProperties>
</file>