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FC2F1A-09F7-45AA-9258-83FAAFFDE29D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C238DA-51DA-46A0-8230-F938B696FD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寂靜夜深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寂靜</a:t>
            </a:r>
            <a:r>
              <a:rPr lang="zh-TW" altLang="en-US" sz="5400" dirty="0" smtClean="0"/>
              <a:t>夜深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眾</a:t>
            </a:r>
            <a:r>
              <a:rPr lang="zh-TW" altLang="en-US" sz="5400" dirty="0"/>
              <a:t>星光明亮</a:t>
            </a:r>
            <a:r>
              <a:rPr lang="zh-TW" altLang="en-US" sz="5400" dirty="0" smtClean="0"/>
              <a:t>璀璨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今夜</a:t>
            </a:r>
            <a:r>
              <a:rPr lang="zh-TW" altLang="en-US" sz="5400" dirty="0"/>
              <a:t>良辰是救主降臨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寂靜夜深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在罪惡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世間</a:t>
            </a:r>
            <a:r>
              <a:rPr lang="zh-TW" altLang="en-US" sz="5400" dirty="0"/>
              <a:t>充滿著苦</a:t>
            </a:r>
            <a:r>
              <a:rPr lang="zh-TW" altLang="en-US" sz="5400" dirty="0" smtClean="0"/>
              <a:t>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到</a:t>
            </a:r>
            <a:r>
              <a:rPr lang="zh-TW" altLang="en-US" sz="5400" dirty="0" smtClean="0"/>
              <a:t>人間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全</a:t>
            </a:r>
            <a:r>
              <a:rPr lang="zh-TW" altLang="en-US" sz="5400" dirty="0"/>
              <a:t>人類皆歡騰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寂靜夜深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困惘心靈已找到希望</a:t>
            </a:r>
            <a:r>
              <a:rPr lang="zh-TW" altLang="en-US" sz="5400" dirty="0" smtClean="0"/>
              <a:t>興奮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我今迎接主救恩憐憫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寂靜夜深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</a:t>
            </a:r>
            <a:r>
              <a:rPr lang="zh-TW" altLang="en-US" sz="5400" dirty="0" smtClean="0"/>
              <a:t>跪下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靜聽</a:t>
            </a:r>
            <a:r>
              <a:rPr lang="zh-TW" altLang="en-US" sz="5400" dirty="0"/>
              <a:t>萬族在</a:t>
            </a:r>
            <a:r>
              <a:rPr lang="zh-TW" altLang="en-US" sz="5400" dirty="0" smtClean="0"/>
              <a:t>讚美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頌主神聖</a:t>
            </a:r>
            <a:r>
              <a:rPr lang="zh-TW" altLang="en-US" sz="5400" dirty="0" smtClean="0"/>
              <a:t>尊貴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/>
              <a:t>降</a:t>
            </a:r>
            <a:r>
              <a:rPr lang="zh-TW" altLang="en-US" sz="5400" dirty="0" smtClean="0"/>
              <a:t>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/>
              <a:t>耶穌於這夜降世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70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寂靜夜深</vt:lpstr>
      <vt:lpstr>寂靜夜深</vt:lpstr>
      <vt:lpstr>寂靜夜深</vt:lpstr>
      <vt:lpstr>寂靜夜深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寂靜夜深</dc:title>
  <dc:creator>大唐</dc:creator>
  <cp:lastModifiedBy>大唐</cp:lastModifiedBy>
  <cp:revision>2</cp:revision>
  <dcterms:created xsi:type="dcterms:W3CDTF">2016-12-24T11:20:21Z</dcterms:created>
  <dcterms:modified xsi:type="dcterms:W3CDTF">2016-12-24T11:28:15Z</dcterms:modified>
</cp:coreProperties>
</file>