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BA2-C539-4EBA-93C2-AEE05CC3C9DD}" type="datetimeFigureOut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77B-A6DE-4537-9FCF-F878272CA7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BA2-C539-4EBA-93C2-AEE05CC3C9DD}" type="datetimeFigureOut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77B-A6DE-4537-9FCF-F878272CA7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BA2-C539-4EBA-93C2-AEE05CC3C9DD}" type="datetimeFigureOut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77B-A6DE-4537-9FCF-F878272CA7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BA2-C539-4EBA-93C2-AEE05CC3C9DD}" type="datetimeFigureOut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77B-A6DE-4537-9FCF-F878272CA7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BA2-C539-4EBA-93C2-AEE05CC3C9DD}" type="datetimeFigureOut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77B-A6DE-4537-9FCF-F878272CA7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BA2-C539-4EBA-93C2-AEE05CC3C9DD}" type="datetimeFigureOut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77B-A6DE-4537-9FCF-F878272CA7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BA2-C539-4EBA-93C2-AEE05CC3C9DD}" type="datetimeFigureOut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77B-A6DE-4537-9FCF-F878272CA7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BA2-C539-4EBA-93C2-AEE05CC3C9DD}" type="datetimeFigureOut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77B-A6DE-4537-9FCF-F878272CA7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BA2-C539-4EBA-93C2-AEE05CC3C9DD}" type="datetimeFigureOut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77B-A6DE-4537-9FCF-F878272CA7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BA2-C539-4EBA-93C2-AEE05CC3C9DD}" type="datetimeFigureOut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77B-A6DE-4537-9FCF-F878272CA7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BA2-C539-4EBA-93C2-AEE05CC3C9DD}" type="datetimeFigureOut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77B-A6DE-4537-9FCF-F878272CA7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37BA2-C539-4EBA-93C2-AEE05CC3C9DD}" type="datetimeFigureOut">
              <a:rPr lang="zh-TW" altLang="en-US" smtClean="0"/>
              <a:pPr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5B77B-A6DE-4537-9FCF-F878272CA7D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寶血權能</a:t>
            </a:r>
            <a:endParaRPr lang="zh-TW" altLang="en-US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360000" indent="-360000" algn="ctr">
              <a:spcBef>
                <a:spcPts val="1800"/>
              </a:spcBef>
              <a:buNone/>
            </a:pPr>
            <a:r>
              <a:rPr lang="en-US" altLang="zh-TW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1. 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願從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罪擔釋放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麽</a:t>
            </a:r>
            <a:endParaRPr lang="zh-TW" altLang="en-US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60000" indent="-360000" algn="ctr">
              <a:spcBef>
                <a:spcPts val="1800"/>
              </a:spcBef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在主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寶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貴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血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 真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有能力</a:t>
            </a:r>
          </a:p>
          <a:p>
            <a:pPr marL="360000" indent="-360000" algn="ctr">
              <a:spcBef>
                <a:spcPts val="1800"/>
              </a:spcBef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你願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勝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惡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性情麽</a:t>
            </a:r>
            <a:endParaRPr lang="zh-TW" altLang="en-US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60000" indent="-360000" algn="ctr">
              <a:spcBef>
                <a:spcPts val="1800"/>
              </a:spcBef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耶穌寶血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內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有能力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寶血權能</a:t>
            </a:r>
            <a:endParaRPr lang="zh-TW" altLang="en-US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360000" indent="-360000" algn="ctr">
              <a:spcBef>
                <a:spcPts val="1200"/>
              </a:spcBef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真有權能   奇妙大權能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60000" indent="-360000" algn="ctr">
              <a:spcBef>
                <a:spcPts val="1200"/>
              </a:spcBef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在羔羊寶血內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60000" indent="-360000" algn="ctr">
              <a:spcBef>
                <a:spcPts val="1200"/>
              </a:spcBef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真有權能   奇妙大權能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60000" indent="-360000" algn="ctr">
              <a:spcBef>
                <a:spcPts val="1200"/>
              </a:spcBef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顯明在羔羊寶血內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寶血權能</a:t>
            </a:r>
            <a:endParaRPr lang="zh-TW" altLang="en-US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360000" indent="-360000" algn="ctr">
              <a:spcBef>
                <a:spcPts val="1200"/>
              </a:spcBef>
              <a:buNone/>
            </a:pPr>
            <a:r>
              <a:rPr lang="en-US" altLang="zh-TW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2. 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是否願除去驕傲邪情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60000" indent="-360000" algn="ctr">
              <a:spcBef>
                <a:spcPts val="1200"/>
              </a:spcBef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寶血有能力   大有能力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60000" indent="-360000" algn="ctr">
              <a:spcBef>
                <a:spcPts val="1200"/>
              </a:spcBef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來各各他寶血泉洗潔淨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60000" indent="-360000" algn="ctr">
              <a:spcBef>
                <a:spcPts val="1200"/>
              </a:spcBef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耶穌的寶血有能力</a:t>
            </a:r>
            <a:r>
              <a:rPr lang="zh-TW" altLang="en-US" sz="5400" dirty="0" smtClean="0"/>
              <a:t/>
            </a:r>
            <a:br>
              <a:rPr lang="zh-TW" altLang="en-US" sz="5400" dirty="0" smtClean="0"/>
            </a:br>
            <a:endParaRPr lang="zh-TW" altLang="en-US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寶血權能</a:t>
            </a:r>
            <a:endParaRPr lang="zh-TW" altLang="en-US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360000" indent="-360000" algn="ctr">
              <a:spcBef>
                <a:spcPts val="1200"/>
              </a:spcBef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真有權能   奇妙大權能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60000" indent="-360000" algn="ctr">
              <a:spcBef>
                <a:spcPts val="1200"/>
              </a:spcBef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在羔羊寶血內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60000" indent="-360000" algn="ctr">
              <a:spcBef>
                <a:spcPts val="1200"/>
              </a:spcBef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真有權能   奇妙大權能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60000" indent="-360000" algn="ctr">
              <a:spcBef>
                <a:spcPts val="1200"/>
              </a:spcBef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顯明在羔羊寶血內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寶血權能</a:t>
            </a:r>
            <a:endParaRPr lang="zh-TW" altLang="en-US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360000" indent="-360000" algn="ctr">
              <a:spcBef>
                <a:spcPts val="1200"/>
              </a:spcBef>
              <a:buNone/>
            </a:pPr>
            <a:r>
              <a:rPr lang="en-US" altLang="zh-TW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3. 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是否願得潔白過於雪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60000" indent="-360000" algn="ctr">
              <a:spcBef>
                <a:spcPts val="1200"/>
              </a:spcBef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寶血有能力   大有能力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60000" indent="-360000" algn="ctr">
              <a:spcBef>
                <a:spcPts val="1200"/>
              </a:spcBef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到生命泉你罪污能洗脫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60000" indent="-360000" algn="ctr">
              <a:spcBef>
                <a:spcPts val="1200"/>
              </a:spcBef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耶穌的寶血有能力</a:t>
            </a:r>
            <a:r>
              <a:rPr lang="zh-TW" altLang="en-US" sz="5400" dirty="0" smtClean="0"/>
              <a:t/>
            </a:r>
            <a:br>
              <a:rPr lang="zh-TW" altLang="en-US" sz="5400" dirty="0" smtClean="0"/>
            </a:br>
            <a:endParaRPr lang="zh-TW" altLang="en-US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寶血權能</a:t>
            </a:r>
            <a:endParaRPr lang="zh-TW" altLang="en-US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360000" indent="-360000" algn="ctr">
              <a:spcBef>
                <a:spcPts val="1200"/>
              </a:spcBef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真有權能   奇妙大權能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60000" indent="-360000" algn="ctr">
              <a:spcBef>
                <a:spcPts val="1200"/>
              </a:spcBef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在羔羊寶血內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60000" indent="-360000" algn="ctr">
              <a:spcBef>
                <a:spcPts val="1200"/>
              </a:spcBef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真有權能   奇妙大權能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60000" indent="-360000" algn="ctr">
              <a:spcBef>
                <a:spcPts val="1200"/>
              </a:spcBef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顯明在羔羊寶血內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寶血權能</a:t>
            </a:r>
            <a:endParaRPr lang="zh-TW" altLang="en-US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360000" indent="-360000" algn="ctr">
              <a:spcBef>
                <a:spcPts val="1200"/>
              </a:spcBef>
              <a:buNone/>
            </a:pPr>
            <a:r>
              <a:rPr lang="en-US" altLang="zh-TW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4. 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是否願為你王作聖工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60000" indent="-360000" algn="ctr">
              <a:spcBef>
                <a:spcPts val="1200"/>
              </a:spcBef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寶血有能力   大有能力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60000" indent="-360000" algn="ctr">
              <a:spcBef>
                <a:spcPts val="1200"/>
              </a:spcBef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你是否願常歌唱常讚頌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60000" indent="-360000" algn="ctr">
              <a:spcBef>
                <a:spcPts val="1200"/>
              </a:spcBef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耶穌的寶血有能力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寶血權能</a:t>
            </a:r>
            <a:endParaRPr lang="zh-TW" altLang="en-US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360000" indent="-360000" algn="ctr">
              <a:spcBef>
                <a:spcPts val="1200"/>
              </a:spcBef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真有權能   奇妙大權能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60000" indent="-360000" algn="ctr">
              <a:spcBef>
                <a:spcPts val="1200"/>
              </a:spcBef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在羔羊寶血內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60000" indent="-360000" algn="ctr">
              <a:spcBef>
                <a:spcPts val="1200"/>
              </a:spcBef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真有權能   奇妙大權能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60000" indent="-360000" algn="ctr">
              <a:spcBef>
                <a:spcPts val="1200"/>
              </a:spcBef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顯明在羔羊寶血內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85</TotalTime>
  <Words>230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寶血權能</vt:lpstr>
      <vt:lpstr>寶血權能</vt:lpstr>
      <vt:lpstr>寶血權能</vt:lpstr>
      <vt:lpstr>寶血權能</vt:lpstr>
      <vt:lpstr>寶血權能</vt:lpstr>
      <vt:lpstr>寶血權能</vt:lpstr>
      <vt:lpstr>寶血權能</vt:lpstr>
      <vt:lpstr>寶血權能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寶血權能</dc:title>
  <dc:creator>大唐</dc:creator>
  <cp:lastModifiedBy>大唐</cp:lastModifiedBy>
  <cp:revision>10</cp:revision>
  <dcterms:created xsi:type="dcterms:W3CDTF">2018-04-19T12:52:08Z</dcterms:created>
  <dcterms:modified xsi:type="dcterms:W3CDTF">2018-10-11T12:52:36Z</dcterms:modified>
</cp:coreProperties>
</file>