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6CA7-8982-4186-84CE-37B28D757885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F1A6-15D1-453D-B1A1-45FF423BC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5400" b="1" dirty="0" smtClean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你願從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罪擔釋放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麽</a:t>
            </a:r>
            <a:endParaRPr lang="zh-TW" alt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在主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有能力</a:t>
            </a:r>
          </a:p>
          <a:p>
            <a:pPr algn="ctr">
              <a:lnSpc>
                <a:spcPct val="150000"/>
              </a:lnSpc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你願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惡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性情麽</a:t>
            </a:r>
            <a:endParaRPr lang="zh-TW" alt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耶穌寶血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有能力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真有能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大權能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在羔羊寶血內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真有能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大權能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顯明在羔羊寶血內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en-US" altLang="zh-CN" sz="5400" b="1" dirty="0" smtClean="0">
                <a:latin typeface="新細明體" charset="-120"/>
                <a:ea typeface="新細明體" charset="-120"/>
              </a:rPr>
              <a:t>2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你願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驕傲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私慾釋放麽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在主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   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有能力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你願在主血泉內洗淨麽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耶穌寶血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有能力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真有能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大權能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在羔羊寶血內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真有能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大權能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顯明在羔羊寶血內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你願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潔淨比較雪還白麽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在主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   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有能力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你願在生命泉洗淨罪麽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耶穌寶血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有能力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真有能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大權能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在羔羊寶血內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真有能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大權能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顯明在羔羊寶血內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4.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你願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為主你君王做工麽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在主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   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有能力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你願日日唱得勝凱歌麽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耶穌寶血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有能力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真有能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大權能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在羔羊寶血內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真有能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大權能</a:t>
            </a:r>
          </a:p>
          <a:p>
            <a:pPr algn="ctr" eaLnBrk="0" hangingPunct="0">
              <a:lnSpc>
                <a:spcPct val="150000"/>
              </a:lnSpc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顯明在羔羊寶血內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264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寶血權能</vt:lpstr>
      <vt:lpstr>寶血權能</vt:lpstr>
      <vt:lpstr>寶血權能</vt:lpstr>
      <vt:lpstr>寶血權能</vt:lpstr>
      <vt:lpstr>寶血權能</vt:lpstr>
      <vt:lpstr>寶血權能</vt:lpstr>
      <vt:lpstr>寶血權能</vt:lpstr>
      <vt:lpstr>寶血權能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寶血權能</dc:title>
  <dc:creator>大唐</dc:creator>
  <cp:lastModifiedBy>大唐</cp:lastModifiedBy>
  <cp:revision>1</cp:revision>
  <dcterms:created xsi:type="dcterms:W3CDTF">2018-10-11T12:53:38Z</dcterms:created>
  <dcterms:modified xsi:type="dcterms:W3CDTF">2018-10-11T12:57:52Z</dcterms:modified>
</cp:coreProperties>
</file>