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868643-A09C-4D86-8BED-66622358FC26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寶血能力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你願從你的罪擔釋放麼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在主寶貴血</a:t>
            </a:r>
            <a:r>
              <a:rPr lang="en-US" altLang="zh-CN" sz="5400" dirty="0"/>
              <a:t> </a:t>
            </a:r>
            <a:r>
              <a:rPr lang="en-US" altLang="zh-CN" sz="5400" dirty="0" smtClean="0"/>
              <a:t> </a:t>
            </a:r>
            <a:r>
              <a:rPr lang="zh-CN" altLang="en-US" sz="5400" dirty="0" smtClean="0"/>
              <a:t>真有能力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你願得勝一切惡性情麼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耶</a:t>
            </a:r>
            <a:r>
              <a:rPr lang="zh-CN" altLang="en-US" sz="5400" dirty="0" smtClean="0"/>
              <a:t>穌寶血內有能力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寶血能力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真有能  能  奇哉大權能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在羔羊  寶血內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真有能  能  </a:t>
            </a:r>
            <a:r>
              <a:rPr lang="zh-CN" altLang="en-US" sz="5400" dirty="0" smtClean="0"/>
              <a:t>奇哉大權能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顯</a:t>
            </a:r>
            <a:r>
              <a:rPr lang="zh-CN" altLang="en-US" sz="5400" dirty="0" smtClean="0"/>
              <a:t>明在羔羊寶血內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寶血能力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你願從驕傲私慾釋放麼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在主寶血內  真有能力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你願在主血泉內洗淨麼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耶</a:t>
            </a:r>
            <a:r>
              <a:rPr lang="zh-CN" altLang="en-US" sz="5400" dirty="0" smtClean="0"/>
              <a:t>穌寶血內有能力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寶血能力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真有能  能  奇哉大權能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在羔羊  寶血內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真有能  能  </a:t>
            </a:r>
            <a:r>
              <a:rPr lang="zh-CN" altLang="en-US" sz="5400" dirty="0" smtClean="0"/>
              <a:t>奇哉大權能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顯</a:t>
            </a:r>
            <a:r>
              <a:rPr lang="zh-CN" altLang="en-US" sz="5400" dirty="0" smtClean="0"/>
              <a:t>明在羔羊寶血內</a:t>
            </a:r>
            <a:endParaRPr 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寶血能力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你願潔淨比較雪還白麼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在主寶血內  真有能力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你願在生命泉洗淨罪麼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耶穌寶血內有能力</a:t>
            </a:r>
            <a:endParaRPr lang="en-US" sz="5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寶血能力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真有能  能  奇哉大權能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在羔羊  寶血內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真有能  能  </a:t>
            </a:r>
            <a:r>
              <a:rPr lang="zh-CN" altLang="en-US" sz="5400" dirty="0" smtClean="0"/>
              <a:t>奇哉大權能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顯</a:t>
            </a:r>
            <a:r>
              <a:rPr lang="zh-CN" altLang="en-US" sz="5400" dirty="0" smtClean="0"/>
              <a:t>明在羔羊寶血內</a:t>
            </a:r>
            <a:endParaRPr 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寶血能力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你願為主你君王做工麼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在主寶血內  真有能力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你願日日唱得勝凱歌麼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耶穌寶血內有能力</a:t>
            </a:r>
            <a:endParaRPr lang="en-US" sz="5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寶血能力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真有能  能  奇哉大權能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在羔羊  寶血內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真有能  能  </a:t>
            </a:r>
            <a:r>
              <a:rPr lang="zh-CN" altLang="en-US" sz="5400" dirty="0" smtClean="0"/>
              <a:t>奇哉大權能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顯</a:t>
            </a:r>
            <a:r>
              <a:rPr lang="zh-CN" altLang="en-US" sz="5400" dirty="0" smtClean="0"/>
              <a:t>明在羔羊寶血內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</TotalTime>
  <Words>308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寶血能力</vt:lpstr>
      <vt:lpstr>寶血能力</vt:lpstr>
      <vt:lpstr>寶血能力</vt:lpstr>
      <vt:lpstr>寶血能力</vt:lpstr>
      <vt:lpstr>寶血能力</vt:lpstr>
      <vt:lpstr>寶血能力</vt:lpstr>
      <vt:lpstr>寶血能力</vt:lpstr>
      <vt:lpstr>寶血能力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寶血能力</dc:title>
  <dc:creator>Admin</dc:creator>
  <cp:lastModifiedBy>Admin</cp:lastModifiedBy>
  <cp:revision>1</cp:revision>
  <dcterms:created xsi:type="dcterms:W3CDTF">2013-02-28T12:57:19Z</dcterms:created>
  <dcterms:modified xsi:type="dcterms:W3CDTF">2013-02-28T13:03:52Z</dcterms:modified>
</cp:coreProperties>
</file>