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0AAD-D6E1-44F2-B02F-85D3C6F6FFED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94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寶貴十架</vt:lpstr>
      <vt:lpstr>寶貴十架</vt:lpstr>
      <vt:lpstr>寶貴十架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大唐</cp:lastModifiedBy>
  <cp:revision>1</cp:revision>
  <dcterms:created xsi:type="dcterms:W3CDTF">2018-04-05T13:31:21Z</dcterms:created>
  <dcterms:modified xsi:type="dcterms:W3CDTF">2018-04-05T13:31:36Z</dcterms:modified>
</cp:coreProperties>
</file>