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EBDC-56AC-4702-A4F8-17F9FEC4370F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的榮耀降下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的同在降下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的榮耀降下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  合一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歡呼耶穌基督  聖潔羔羊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天上地下  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永恆裡敬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將天敞開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這裡  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一切焦點轉向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這裡  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前敬拜不停息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93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將天敞開</vt:lpstr>
      <vt:lpstr>將天敞開</vt:lpstr>
      <vt:lpstr>將天敞開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將天敞開</dc:title>
  <dc:creator>User</dc:creator>
  <cp:lastModifiedBy>User</cp:lastModifiedBy>
  <cp:revision>1</cp:revision>
  <dcterms:created xsi:type="dcterms:W3CDTF">2017-08-20T00:21:36Z</dcterms:created>
  <dcterms:modified xsi:type="dcterms:W3CDTF">2017-08-20T00:23:22Z</dcterms:modified>
</cp:coreProperties>
</file>