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AB4-39FD-4998-A22F-AA6F61075137}" type="datetimeFigureOut">
              <a:rPr lang="zh-TW" altLang="en-US" smtClean="0"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FE40-9896-4283-9096-F2AA8710737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於至高國度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尊放下變成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僕人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寧願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降服十架捨身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得勝罪惡的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拘禁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為拯救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偉大救恩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頌讚上主權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上主你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恩惠慈愛至深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願讚頌主權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高聲呼喊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愛臨近 神恩典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主厚愛達永遠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89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尊貴之君</vt:lpstr>
      <vt:lpstr>尊貴之君</vt:lpstr>
      <vt:lpstr>尊貴之君</vt:lpstr>
      <vt:lpstr>尊貴之君</vt:lpstr>
      <vt:lpstr>尊貴之君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尊貴之君</dc:title>
  <dc:creator>User</dc:creator>
  <cp:lastModifiedBy>User</cp:lastModifiedBy>
  <cp:revision>1</cp:revision>
  <dcterms:created xsi:type="dcterms:W3CDTF">2017-09-09T01:32:21Z</dcterms:created>
  <dcterms:modified xsi:type="dcterms:W3CDTF">2017-09-09T01:36:06Z</dcterms:modified>
</cp:coreProperties>
</file>