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3CC3-5477-4526-80BC-EBE877CAD802}" type="datetimeFigureOut">
              <a:rPr lang="zh-TW" altLang="en-US" smtClean="0"/>
              <a:pPr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3E47-A2F4-4C37-BFA9-6488695C5C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我曾經像一隻小小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飛鳥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在這藍天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無時無刻徬徨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找不到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傾訴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我曾經像一隻小小飛鳥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穿梭在這城市之中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我正在尋找那慈愛雙手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那就是主耶穌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主啊我要回到你身旁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我要回到你身旁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那慈愛雙手正等著我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來擁抱我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主啊我要回到你身旁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我要回到你身旁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那慈愛雙手來擁抱我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那就是主耶穌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尋找</vt:lpstr>
      <vt:lpstr>尋找</vt:lpstr>
      <vt:lpstr>尋找</vt:lpstr>
      <vt:lpstr>尋找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尋找</dc:title>
  <dc:creator>大唐</dc:creator>
  <cp:lastModifiedBy>大唐</cp:lastModifiedBy>
  <cp:revision>2</cp:revision>
  <dcterms:created xsi:type="dcterms:W3CDTF">2018-04-05T13:32:44Z</dcterms:created>
  <dcterms:modified xsi:type="dcterms:W3CDTF">2018-07-14T02:25:48Z</dcterms:modified>
</cp:coreProperties>
</file>