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CA51A-FC6C-4B06-8AEA-4826E3E9CB8A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展開清晨的翅膀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04337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  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已經鑒察了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我坐下  我起來  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都已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曉得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臥  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察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也深知我一切所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6429396"/>
            <a:ext cx="1857356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展開清晨的翅膀</a:t>
            </a:r>
            <a:r>
              <a:rPr kumimoji="0" lang="en-US" altLang="zh-TW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1/5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展開清晨的翅膀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04337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我舌頭上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沒有一句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在我前後環繞著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手在我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身上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429396"/>
            <a:ext cx="1857356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展開清晨的翅膀</a:t>
            </a:r>
            <a:r>
              <a:rPr kumimoji="0" lang="en-US" altLang="zh-TW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2/5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展開清晨的翅膀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04337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這樣的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我不能測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的至高你的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我永遠不能所及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429396"/>
            <a:ext cx="1857356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展開清晨的翅膀</a:t>
            </a:r>
            <a:r>
              <a:rPr kumimoji="0" lang="en-US" altLang="zh-TW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3/5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展開清晨的翅膀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04337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我可以往哪裡去躲避你的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可以往哪裡去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躲避你的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429396"/>
            <a:ext cx="1857356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展開清晨的翅膀</a:t>
            </a:r>
            <a:r>
              <a:rPr kumimoji="0" lang="en-US" altLang="zh-TW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4/5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展開清晨的翅膀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04337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我若展開清晨的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翅膀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地極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的雙手也必引導我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6429396"/>
            <a:ext cx="1857356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展開清晨的翅膀</a:t>
            </a:r>
            <a:r>
              <a:rPr kumimoji="0" lang="en-US" altLang="zh-TW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5/5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</TotalTime>
  <Words>156</Words>
  <Application>Microsoft Office PowerPoint</Application>
  <PresentationFormat>如螢幕大小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佈景主題11</vt:lpstr>
      <vt:lpstr>展開清晨的翅膀</vt:lpstr>
      <vt:lpstr>展開清晨的翅膀</vt:lpstr>
      <vt:lpstr>展開清晨的翅膀</vt:lpstr>
      <vt:lpstr>展開清晨的翅膀</vt:lpstr>
      <vt:lpstr>展開清晨的翅膀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展開清晨的翅膀</dc:title>
  <dc:creator>User</dc:creator>
  <cp:lastModifiedBy>User</cp:lastModifiedBy>
  <cp:revision>1</cp:revision>
  <dcterms:created xsi:type="dcterms:W3CDTF">2017-07-16T00:15:24Z</dcterms:created>
  <dcterms:modified xsi:type="dcterms:W3CDTF">2017-07-16T00:19:57Z</dcterms:modified>
</cp:coreProperties>
</file>