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0" y="-10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9678-C140-4132-B7DA-FAF29551B6FF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B3EC-7046-46E2-9B76-9F8B28D4C9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9678-C140-4132-B7DA-FAF29551B6FF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B3EC-7046-46E2-9B76-9F8B28D4C9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9678-C140-4132-B7DA-FAF29551B6FF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B3EC-7046-46E2-9B76-9F8B28D4C9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9678-C140-4132-B7DA-FAF29551B6FF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B3EC-7046-46E2-9B76-9F8B28D4C9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9678-C140-4132-B7DA-FAF29551B6FF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B3EC-7046-46E2-9B76-9F8B28D4C9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9678-C140-4132-B7DA-FAF29551B6FF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B3EC-7046-46E2-9B76-9F8B28D4C9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9678-C140-4132-B7DA-FAF29551B6FF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B3EC-7046-46E2-9B76-9F8B28D4C9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9678-C140-4132-B7DA-FAF29551B6FF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B3EC-7046-46E2-9B76-9F8B28D4C9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9678-C140-4132-B7DA-FAF29551B6FF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B3EC-7046-46E2-9B76-9F8B28D4C9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9678-C140-4132-B7DA-FAF29551B6FF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B3EC-7046-46E2-9B76-9F8B28D4C9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9678-C140-4132-B7DA-FAF29551B6FF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B3EC-7046-46E2-9B76-9F8B28D4C9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9678-C140-4132-B7DA-FAF29551B6FF}" type="datetimeFigureOut">
              <a:rPr lang="zh-TW" altLang="en-US" smtClean="0"/>
              <a:pPr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B3EC-7046-46E2-9B76-9F8B28D4C9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差遣我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主告訴我如何獻上我的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希望入人群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告訴我如何付上我的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關懷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溫暖帶入世界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差遣我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我看到靈魂中的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憂傷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孤獨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中人的心在角落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顫抖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差遣我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差遣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 差遣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願付出我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差遣我到需要你的</a:t>
            </a: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人群</a:t>
            </a: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差遣我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 充滿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你愛來充滿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一次緊握他們的手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80</Words>
  <Application>Microsoft Office PowerPoint</Application>
  <PresentationFormat>如螢幕大小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差遣我</vt:lpstr>
      <vt:lpstr>差遣我</vt:lpstr>
      <vt:lpstr>差遣我</vt:lpstr>
      <vt:lpstr>差遣我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差遣我</dc:title>
  <dc:creator>User</dc:creator>
  <cp:lastModifiedBy>大唐</cp:lastModifiedBy>
  <cp:revision>3</cp:revision>
  <dcterms:created xsi:type="dcterms:W3CDTF">2017-06-21T09:03:39Z</dcterms:created>
  <dcterms:modified xsi:type="dcterms:W3CDTF">2017-11-12T02:13:27Z</dcterms:modified>
</cp:coreProperties>
</file>