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4E36-B60B-48CB-BA79-838C2F0482A8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帶我進入你同在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的居所何等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羨慕渴想你的院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心腸肉體向你呼籲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帶我進入你同在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帶我進入你的同在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我不滿足只停留現在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帶我進入你的同在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我心渴慕你永恆的愛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帶我進入你同在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願你的榮耀從天降下來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燃燒每顆愛慕你的心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願你的榮耀從天降下來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充滿這地  與我們相遇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95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帶我進入你同在</vt:lpstr>
      <vt:lpstr>帶我進入你同在</vt:lpstr>
      <vt:lpstr>帶我進入你同在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帶我進入你同在</dc:title>
  <dc:creator>大唐</dc:creator>
  <cp:lastModifiedBy>大唐</cp:lastModifiedBy>
  <cp:revision>1</cp:revision>
  <dcterms:created xsi:type="dcterms:W3CDTF">2017-12-10T00:20:26Z</dcterms:created>
  <dcterms:modified xsi:type="dcterms:W3CDTF">2017-12-10T00:21:47Z</dcterms:modified>
</cp:coreProperties>
</file>