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9383-42C9-4CDE-A0DA-2BF3FD6DE49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AE4-6087-488F-AA9D-1C1955BAC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9383-42C9-4CDE-A0DA-2BF3FD6DE49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AE4-6087-488F-AA9D-1C1955BAC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9383-42C9-4CDE-A0DA-2BF3FD6DE49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AE4-6087-488F-AA9D-1C1955BAC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9383-42C9-4CDE-A0DA-2BF3FD6DE49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AE4-6087-488F-AA9D-1C1955BAC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9383-42C9-4CDE-A0DA-2BF3FD6DE49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AE4-6087-488F-AA9D-1C1955BAC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9383-42C9-4CDE-A0DA-2BF3FD6DE49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AE4-6087-488F-AA9D-1C1955BAC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9383-42C9-4CDE-A0DA-2BF3FD6DE49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AE4-6087-488F-AA9D-1C1955BAC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9383-42C9-4CDE-A0DA-2BF3FD6DE49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AE4-6087-488F-AA9D-1C1955BAC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9383-42C9-4CDE-A0DA-2BF3FD6DE49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AE4-6087-488F-AA9D-1C1955BAC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9383-42C9-4CDE-A0DA-2BF3FD6DE49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AE4-6087-488F-AA9D-1C1955BAC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9383-42C9-4CDE-A0DA-2BF3FD6DE49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AE4-6087-488F-AA9D-1C1955BAC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D9383-42C9-4CDE-A0DA-2BF3FD6DE499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BAE4-6087-488F-AA9D-1C1955BAC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帶我進入幔內</a:t>
            </a:r>
            <a:endParaRPr lang="en-US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帶我進入幔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</a:t>
            </a:r>
            <a:endParaRPr lang="en-US" altLang="zh-TW" sz="5400" b="1" dirty="0" smtClean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帶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我進入幔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</a:t>
            </a:r>
            <a:endParaRPr lang="en-US" altLang="zh-TW" sz="5400" b="1" dirty="0" smtClean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座前與你相見面對</a:t>
            </a: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</a:t>
            </a:r>
            <a:endParaRPr lang="en-US" altLang="zh-TW" sz="5400" b="1" dirty="0" smtClean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近你是何等甘甜</a:t>
            </a:r>
            <a:endParaRPr lang="en-US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217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帶我進入幔內</a:t>
            </a:r>
            <a:endParaRPr lang="en-US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帶我進入幔內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帶我進入幔內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寶座前與你相見面對面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敬拜你是何等寶貴</a:t>
            </a:r>
            <a:endParaRPr lang="en-US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397237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53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帶我進入幔內</vt:lpstr>
      <vt:lpstr>帶我進入幔內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帶我進入幔內</dc:title>
  <dc:creator>batisuoc</dc:creator>
  <cp:lastModifiedBy>大唐</cp:lastModifiedBy>
  <cp:revision>2</cp:revision>
  <dcterms:created xsi:type="dcterms:W3CDTF">2018-09-06T16:52:29Z</dcterms:created>
  <dcterms:modified xsi:type="dcterms:W3CDTF">2018-09-08T02:15:56Z</dcterms:modified>
</cp:coreProperties>
</file>