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98C18B-84E6-4F6F-A307-89DD08FD6DF1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26CEF1-DC75-41BB-B214-31AFBEFAB9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帶我進入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我要以感謝的心進入祢的門 我要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以讚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美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進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入祢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的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院</a:t>
            </a:r>
            <a:endParaRPr lang="en-US" altLang="zh-TW" sz="3600" b="1" dirty="0">
              <a:solidFill>
                <a:schemeClr val="tx1">
                  <a:lumMod val="95000"/>
                  <a:lumOff val="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我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要以心靈誠實見祢的榮面主啊 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讓我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現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在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尋見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>祢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3600" b="1" dirty="0" smtClean="0"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endParaRPr lang="en-US" altLang="zh-TW" sz="3600" b="1" dirty="0" smtClean="0"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>我心中有個願 就是要見祢面</a:t>
            </a:r>
            <a:br>
              <a:rPr lang="zh-TW" altLang="en-US" sz="3600" b="1" dirty="0" smtClean="0">
                <a:latin typeface="SimHei" pitchFamily="49" charset="-122"/>
                <a:ea typeface="SimHei" pitchFamily="49" charset="-122"/>
              </a:rPr>
            </a:b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zh-TW" altLang="en-US" sz="3600" b="1" dirty="0" smtClean="0">
                <a:latin typeface="SimHei" pitchFamily="49" charset="-122"/>
                <a:ea typeface="SimHei" pitchFamily="49" charset="-122"/>
              </a:rPr>
            </a:b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>帶我進入祢的至聖所祢的雙手擁抱著我</a:t>
            </a:r>
            <a:endParaRPr lang="en-US" sz="3600" b="1" dirty="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3600" b="1" dirty="0" smtClean="0"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>讓我陶醉在祢至聖所 請擁抱我</a:t>
            </a:r>
            <a:br>
              <a:rPr lang="zh-TW" altLang="en-US" sz="3600" b="1" dirty="0" smtClean="0">
                <a:latin typeface="SimHei" pitchFamily="49" charset="-122"/>
                <a:ea typeface="SimHei" pitchFamily="49" charset="-122"/>
              </a:rPr>
            </a:br>
            <a:endParaRPr lang="en-US" altLang="zh-TW" sz="3600" b="1" dirty="0" smtClean="0"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>帶我進入祢的至聖所祢的聲音進入我耳朵</a:t>
            </a:r>
            <a:br>
              <a:rPr lang="zh-TW" altLang="en-US" sz="3600" b="1" dirty="0" smtClean="0">
                <a:latin typeface="SimHei" pitchFamily="49" charset="-122"/>
                <a:ea typeface="SimHei" pitchFamily="49" charset="-122"/>
              </a:rPr>
            </a:br>
            <a:endParaRPr lang="en-US" altLang="zh-TW" sz="3600" b="1" dirty="0" smtClean="0">
              <a:latin typeface="SimHei" pitchFamily="49" charset="-122"/>
              <a:ea typeface="SimHei" pitchFamily="49" charset="-122"/>
            </a:endParaRPr>
          </a:p>
          <a:p>
            <a:pPr algn="ctr">
              <a:buNone/>
            </a:pPr>
            <a:r>
              <a:rPr lang="zh-TW" altLang="en-US" sz="3600" b="1" dirty="0" smtClean="0">
                <a:latin typeface="SimHei" pitchFamily="49" charset="-122"/>
                <a:ea typeface="SimHei" pitchFamily="49" charset="-122"/>
              </a:rPr>
              <a:t>祢的言語牽引著我請差遣我</a:t>
            </a:r>
            <a:endParaRPr lang="en-US" sz="3600" dirty="0"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</TotalTime>
  <Words>72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帶我進入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</dc:title>
  <dc:creator>andongnhi</dc:creator>
  <cp:lastModifiedBy>andongnhi</cp:lastModifiedBy>
  <cp:revision>1</cp:revision>
  <dcterms:created xsi:type="dcterms:W3CDTF">2013-04-20T15:35:20Z</dcterms:created>
  <dcterms:modified xsi:type="dcterms:W3CDTF">2013-04-20T15:43:24Z</dcterms:modified>
</cp:coreProperties>
</file>