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DCCF5-D9E2-40F3-84B3-3ED2D5DF8D8C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D4B8F-EA73-41CD-B2CA-B582581BE1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常常喜樂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常常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喜樂  向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高歌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不論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環境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如何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高山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或低谷主都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看顧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相信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就能蒙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福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常常喜樂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常常禱告  耐心等候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主做事有定時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流淚撒種必歡呼收割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相信就有喜樂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常常喜樂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下垂的手再一次舉起來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封閉的心再一次敞開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拋開一切憂慮  放下一切重擔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來到主的面前  我喜樂滿懷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常常喜樂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冰冷的心被主愛來溫暖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乾涸的靈被主愛充滿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主是我的力量  主是我的高台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死蔭幽谷一路有耶穌陪伴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祂永不離開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105</Words>
  <Application>Microsoft Office PowerPoint</Application>
  <PresentationFormat>如螢幕大小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常常喜樂</vt:lpstr>
      <vt:lpstr>常常喜樂</vt:lpstr>
      <vt:lpstr>常常喜樂</vt:lpstr>
      <vt:lpstr>常常喜樂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常常喜樂</dc:title>
  <dc:creator>大唐</dc:creator>
  <cp:lastModifiedBy>大唐</cp:lastModifiedBy>
  <cp:revision>1</cp:revision>
  <dcterms:created xsi:type="dcterms:W3CDTF">2018-04-29T01:20:16Z</dcterms:created>
  <dcterms:modified xsi:type="dcterms:W3CDTF">2018-04-29T01:22:26Z</dcterms:modified>
</cp:coreProperties>
</file>