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E4AA-AED9-4B3B-8E86-DC6AC28A1CE2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329B-78CF-40D5-8B36-A72C058F7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E4AA-AED9-4B3B-8E86-DC6AC28A1CE2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329B-78CF-40D5-8B36-A72C058F7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E4AA-AED9-4B3B-8E86-DC6AC28A1CE2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329B-78CF-40D5-8B36-A72C058F7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E4AA-AED9-4B3B-8E86-DC6AC28A1CE2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329B-78CF-40D5-8B36-A72C058F7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E4AA-AED9-4B3B-8E86-DC6AC28A1CE2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329B-78CF-40D5-8B36-A72C058F7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E4AA-AED9-4B3B-8E86-DC6AC28A1CE2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329B-78CF-40D5-8B36-A72C058F7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E4AA-AED9-4B3B-8E86-DC6AC28A1CE2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329B-78CF-40D5-8B36-A72C058F7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E4AA-AED9-4B3B-8E86-DC6AC28A1CE2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329B-78CF-40D5-8B36-A72C058F7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E4AA-AED9-4B3B-8E86-DC6AC28A1CE2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329B-78CF-40D5-8B36-A72C058F7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E4AA-AED9-4B3B-8E86-DC6AC28A1CE2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329B-78CF-40D5-8B36-A72C058F7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E4AA-AED9-4B3B-8E86-DC6AC28A1CE2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329B-78CF-40D5-8B36-A72C058F7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BE4AA-AED9-4B3B-8E86-DC6AC28A1CE2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329B-78CF-40D5-8B36-A72C058F790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常常喜樂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常常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喜樂   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高歌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不論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環境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如何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高山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低谷   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看顧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相信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就能蒙福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常常喜樂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常常禱告   耐心等候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主做事有定時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流淚撒種必歡呼收割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相信就有喜樂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常常喜樂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下垂的手   再一次舉起來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封閉的心   再一次敞開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拋開一切憂慮  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放下一切重擔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來到主的面前   我喜樂滿懷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常常喜樂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469742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冰冷的心被主愛來溫暖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乾渴的靈被主愛充滿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主是我的高台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常常喜樂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469742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死陰幽谷一路有耶穌陪伴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他永不離開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常常喜樂</vt:lpstr>
      <vt:lpstr>常常喜樂</vt:lpstr>
      <vt:lpstr>常常喜樂</vt:lpstr>
      <vt:lpstr>常常喜樂</vt:lpstr>
      <vt:lpstr>常常喜樂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常常喜樂</dc:title>
  <dc:creator>大唐</dc:creator>
  <cp:lastModifiedBy>大唐</cp:lastModifiedBy>
  <cp:revision>1</cp:revision>
  <dcterms:created xsi:type="dcterms:W3CDTF">2017-12-05T12:29:19Z</dcterms:created>
  <dcterms:modified xsi:type="dcterms:W3CDTF">2017-12-05T12:33:02Z</dcterms:modified>
</cp:coreProperties>
</file>