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D7C-25C4-412F-A480-2264A6BAB6FD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2CF-B9DA-4D76-B94B-5238C8587E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D7C-25C4-412F-A480-2264A6BAB6FD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2CF-B9DA-4D76-B94B-5238C8587E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D7C-25C4-412F-A480-2264A6BAB6FD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2CF-B9DA-4D76-B94B-5238C8587E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D7C-25C4-412F-A480-2264A6BAB6FD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2CF-B9DA-4D76-B94B-5238C8587E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D7C-25C4-412F-A480-2264A6BAB6FD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2CF-B9DA-4D76-B94B-5238C8587E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D7C-25C4-412F-A480-2264A6BAB6FD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2CF-B9DA-4D76-B94B-5238C8587E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D7C-25C4-412F-A480-2264A6BAB6FD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2CF-B9DA-4D76-B94B-5238C8587E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D7C-25C4-412F-A480-2264A6BAB6FD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2CF-B9DA-4D76-B94B-5238C8587E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D7C-25C4-412F-A480-2264A6BAB6FD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2CF-B9DA-4D76-B94B-5238C8587E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D7C-25C4-412F-A480-2264A6BAB6FD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2CF-B9DA-4D76-B94B-5238C8587E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D7C-25C4-412F-A480-2264A6BAB6FD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2CF-B9DA-4D76-B94B-5238C8587E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ED7C-25C4-412F-A480-2264A6BAB6FD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62CF-B9DA-4D76-B94B-5238C8587E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平安夜歌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聖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萬暗中  光華射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照著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聖母也照著聖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慈祥也多少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天真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享天賜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安眠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享天賜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平安夜歌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平安夜  聖善夜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牧羊人  在曠野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忽然看見了天上光華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聽見天軍唱哈利路亞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救主今夜降生  救主今夜降生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平安夜歌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平安夜  聖善夜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神子愛  光皎潔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救贖宏恩的黎明來到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聖容發出來榮光普照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耶穌我主降生  耶穌我主降生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97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平安夜歌</vt:lpstr>
      <vt:lpstr>平安夜歌</vt:lpstr>
      <vt:lpstr>平安夜歌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平安夜歌</dc:title>
  <dc:creator>大唐</dc:creator>
  <cp:lastModifiedBy>大唐</cp:lastModifiedBy>
  <cp:revision>1</cp:revision>
  <dcterms:created xsi:type="dcterms:W3CDTF">2017-12-18T01:41:08Z</dcterms:created>
  <dcterms:modified xsi:type="dcterms:W3CDTF">2017-12-18T01:45:57Z</dcterms:modified>
</cp:coreProperties>
</file>