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1CDC-A390-438B-B956-EEB826B6DD00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人間  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體恤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軟弱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牧人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引導你走向光明路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困倦  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痊癒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吧向前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  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擔當憂患背負你重擔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自由  喜樂  平安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  一生足夠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雨中仍見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彩虹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漸變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早晨也是新的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84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平安的路</vt:lpstr>
      <vt:lpstr>平安的路</vt:lpstr>
      <vt:lpstr>平安的路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平安的路</dc:title>
  <dc:creator>大唐</dc:creator>
  <cp:lastModifiedBy>大唐</cp:lastModifiedBy>
  <cp:revision>1</cp:revision>
  <dcterms:created xsi:type="dcterms:W3CDTF">2017-10-27T08:41:18Z</dcterms:created>
  <dcterms:modified xsi:type="dcterms:W3CDTF">2017-10-27T08:42:52Z</dcterms:modified>
</cp:coreProperties>
</file>