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E937-606D-426D-9A8C-3ABA67E8CFD8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5B9F9F4-53AF-4BE8-BCB1-90B9A7BC7C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E937-606D-426D-9A8C-3ABA67E8CFD8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F9F4-53AF-4BE8-BCB1-90B9A7BC7C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E937-606D-426D-9A8C-3ABA67E8CFD8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F9F4-53AF-4BE8-BCB1-90B9A7BC7C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E937-606D-426D-9A8C-3ABA67E8CFD8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5B9F9F4-53AF-4BE8-BCB1-90B9A7BC7C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E937-606D-426D-9A8C-3ABA67E8CFD8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F9F4-53AF-4BE8-BCB1-90B9A7BC7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E937-606D-426D-9A8C-3ABA67E8CFD8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F9F4-53AF-4BE8-BCB1-90B9A7BC7C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E937-606D-426D-9A8C-3ABA67E8CFD8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5B9F9F4-53AF-4BE8-BCB1-90B9A7BC7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E937-606D-426D-9A8C-3ABA67E8CFD8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F9F4-53AF-4BE8-BCB1-90B9A7BC7C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E937-606D-426D-9A8C-3ABA67E8CFD8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F9F4-53AF-4BE8-BCB1-90B9A7BC7C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E937-606D-426D-9A8C-3ABA67E8CFD8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F9F4-53AF-4BE8-BCB1-90B9A7BC7C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E937-606D-426D-9A8C-3ABA67E8CFD8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F9F4-53AF-4BE8-BCB1-90B9A7BC7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927E937-606D-426D-9A8C-3ABA67E8CFD8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5B9F9F4-53AF-4BE8-BCB1-90B9A7BC7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平靜吧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主阿  暴風正在猖狂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海面捲起大波浪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整個天空已黑暗茫茫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附近無處可</a:t>
            </a:r>
            <a:r>
              <a:rPr lang="zh-CN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躲</a:t>
            </a: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平靜吧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我們喪命何不看顧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為何熟睡無睹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時刻在危險關頭  走無路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怒海恐要變墳墓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平靜吧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54162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狂風和巨浪都要聽我命平靜吧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不管海浪多兇猛猙獰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不論那一個  或世人或邪靈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救主坐之船海水不能吞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因祂是管理海陸空的神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平靜吧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54162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萬有必順服聽從我命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平靜吧  平靜吧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萬有必順服聽從我命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都平靜吧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平靜吧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54162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主阿  我心靈極苦痛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今跪下悲傷難過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我心靈深處充滿愁悶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求醒來拯救我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平靜吧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54162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罪惡與困苦像急流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猛沖擊我靈魂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主阿  我快滅亡  我快滅亡</a:t>
            </a:r>
            <a:endParaRPr lang="en-US" altLang="zh-TW" sz="5400" cap="all" dirty="0" smtClean="0"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zh-TW" altLang="en-US" sz="5400" cap="all" dirty="0" smtClean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求主快憐憫施恩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153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旅程</vt:lpstr>
      <vt:lpstr>平靜吧</vt:lpstr>
      <vt:lpstr>平靜吧</vt:lpstr>
      <vt:lpstr>平靜吧</vt:lpstr>
      <vt:lpstr>平靜吧</vt:lpstr>
      <vt:lpstr>平靜吧</vt:lpstr>
      <vt:lpstr>平靜吧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平靜吧</dc:title>
  <dc:creator>大唐</dc:creator>
  <cp:lastModifiedBy>大唐</cp:lastModifiedBy>
  <cp:revision>1</cp:revision>
  <dcterms:created xsi:type="dcterms:W3CDTF">2015-08-23T02:07:01Z</dcterms:created>
  <dcterms:modified xsi:type="dcterms:W3CDTF">2015-08-23T02:07:16Z</dcterms:modified>
</cp:coreProperties>
</file>