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62A-6A7A-4E51-BCDF-4BDCC6F57EA6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想像中有一個幸福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分秒秒踩在雲端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童話故事裡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自從耶穌進入我的生命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心中眼睛被主愛開啟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看見幸福的天地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就在我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它並不是遙不可及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也不需要完美主義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它是真實而簡單地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活在主愛裡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幸福是珍惜現在擁有的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感謝上帝供應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幸福是分享自己領受的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叫別人得利益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幸福是相信聖經所寫的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每句都是真理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幸福是卸下重擔給上帝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因祂必看顧你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108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幸福</vt:lpstr>
      <vt:lpstr>幸福</vt:lpstr>
      <vt:lpstr>幸福</vt:lpstr>
      <vt:lpstr>幸福</vt:lpstr>
      <vt:lpstr>幸福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幸福</dc:title>
  <dc:creator>DaTang</dc:creator>
  <cp:lastModifiedBy>DaTang</cp:lastModifiedBy>
  <cp:revision>1</cp:revision>
  <dcterms:created xsi:type="dcterms:W3CDTF">2018-11-24T01:49:30Z</dcterms:created>
  <dcterms:modified xsi:type="dcterms:W3CDTF">2018-11-24T01:51:57Z</dcterms:modified>
</cp:coreProperties>
</file>