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456781-047A-47E4-8ED8-86169A6D2D3A}" type="datetimeFigureOut">
              <a:rPr lang="zh-TW" altLang="en-US" smtClean="0"/>
              <a:t>2015/8/8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6F6A24-2138-48EF-B3BB-857EF2231A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幽谷中的盼望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山邊無花果樹不發旺了</a:t>
            </a:r>
          </a:p>
          <a:p>
            <a:pPr algn="ctr">
              <a:buNone/>
            </a:pPr>
            <a:r>
              <a:rPr lang="zh-TW" altLang="en-US" sz="5400" dirty="0"/>
              <a:t>殘留葉絮 隨風</a:t>
            </a:r>
            <a:r>
              <a:rPr lang="zh-TW" altLang="en-US" sz="5400" dirty="0" smtClean="0"/>
              <a:t>輕飄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葡萄</a:t>
            </a:r>
            <a:r>
              <a:rPr lang="zh-TW" altLang="en-US" sz="5400" dirty="0"/>
              <a:t>樹未</a:t>
            </a:r>
            <a:r>
              <a:rPr lang="zh-TW" altLang="en-US" sz="5400" dirty="0" smtClean="0"/>
              <a:t>結果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橄欖樹</a:t>
            </a:r>
            <a:r>
              <a:rPr lang="zh-TW" altLang="en-US" sz="5400" dirty="0"/>
              <a:t>枯乾了</a:t>
            </a:r>
          </a:p>
          <a:p>
            <a:pPr algn="ctr">
              <a:buNone/>
            </a:pPr>
            <a:r>
              <a:rPr lang="zh-TW" altLang="en-US" sz="5400" dirty="0"/>
              <a:t>田地也沒有出糧食了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幽谷中的盼望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即使羊圈好像荒廢了</a:t>
            </a:r>
          </a:p>
          <a:p>
            <a:pPr algn="ctr">
              <a:buNone/>
            </a:pPr>
            <a:r>
              <a:rPr lang="zh-TW" altLang="en-US" sz="5400" dirty="0"/>
              <a:t>羊群未見 綠草</a:t>
            </a:r>
            <a:r>
              <a:rPr lang="zh-TW" altLang="en-US" sz="5400" dirty="0" smtClean="0"/>
              <a:t>稀少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牛棚</a:t>
            </a:r>
            <a:r>
              <a:rPr lang="zh-TW" altLang="en-US" sz="5400" dirty="0"/>
              <a:t>全部已</a:t>
            </a:r>
            <a:r>
              <a:rPr lang="zh-TW" altLang="en-US" sz="5400" dirty="0" smtClean="0"/>
              <a:t>空  籬笆</a:t>
            </a:r>
            <a:r>
              <a:rPr lang="zh-TW" altLang="en-US" sz="5400" dirty="0"/>
              <a:t>被燒毀了</a:t>
            </a:r>
          </a:p>
          <a:p>
            <a:pPr algn="ctr">
              <a:buNone/>
            </a:pPr>
            <a:r>
              <a:rPr lang="zh-TW" altLang="en-US" sz="5400" dirty="0"/>
              <a:t>我仍能靠著神喜笑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幽谷中的盼望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唯你是我終生</a:t>
            </a:r>
            <a:r>
              <a:rPr lang="zh-TW" altLang="en-US" sz="5400" dirty="0" smtClean="0"/>
              <a:t>拯救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心中</a:t>
            </a:r>
            <a:r>
              <a:rPr lang="zh-TW" altLang="en-US" sz="5400" dirty="0" smtClean="0"/>
              <a:t>力量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我亮光 我的保障</a:t>
            </a:r>
          </a:p>
          <a:p>
            <a:pPr algn="ctr">
              <a:buNone/>
            </a:pPr>
            <a:r>
              <a:rPr lang="zh-TW" altLang="en-US" sz="5400" dirty="0"/>
              <a:t>毋須畏懼前途如何荒涼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幽谷中的盼望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唯獨是你是永久的倚靠</a:t>
            </a:r>
          </a:p>
          <a:p>
            <a:pPr algn="ctr">
              <a:buNone/>
            </a:pPr>
            <a:r>
              <a:rPr lang="zh-TW" altLang="en-US" sz="5400" dirty="0"/>
              <a:t>幽谷中盼望 活在世俗中</a:t>
            </a:r>
          </a:p>
          <a:p>
            <a:pPr algn="ctr">
              <a:buNone/>
            </a:pPr>
            <a:r>
              <a:rPr lang="zh-TW" altLang="en-US" sz="5400" dirty="0"/>
              <a:t>看見你的恩惠 人生變幻無常</a:t>
            </a:r>
          </a:p>
          <a:p>
            <a:pPr algn="ctr">
              <a:buNone/>
            </a:pPr>
            <a:r>
              <a:rPr lang="zh-TW" altLang="en-US" sz="5400" dirty="0"/>
              <a:t>仍不膽喪 心可堅壯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</TotalTime>
  <Words>114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幽谷中的盼望</vt:lpstr>
      <vt:lpstr>幽谷中的盼望</vt:lpstr>
      <vt:lpstr>幽谷中的盼望</vt:lpstr>
      <vt:lpstr>幽谷中的盼望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幽谷中的盼望</dc:title>
  <dc:creator>大唐</dc:creator>
  <cp:lastModifiedBy>大唐</cp:lastModifiedBy>
  <cp:revision>1</cp:revision>
  <dcterms:created xsi:type="dcterms:W3CDTF">2015-08-08T05:45:37Z</dcterms:created>
  <dcterms:modified xsi:type="dcterms:W3CDTF">2015-08-08T05:53:13Z</dcterms:modified>
</cp:coreProperties>
</file>