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8EA43-F471-4EDB-96A1-8950B611D97E}" type="datetimeFigureOut">
              <a:rPr lang="zh-TW" altLang="en-US" smtClean="0"/>
              <a:pPr/>
              <a:t>2014/12/7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BF66-EB10-4DBA-905C-4A20352D39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彌賽亞之歌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信徒齊</a:t>
            </a:r>
            <a:r>
              <a:rPr lang="zh-TW" altLang="en-US" sz="5400" dirty="0"/>
              <a:t>來歡迎彌賽亞</a:t>
            </a:r>
            <a:r>
              <a:rPr lang="zh-TW" altLang="en-US" sz="5400" dirty="0" smtClean="0"/>
              <a:t>來臨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當年</a:t>
            </a:r>
            <a:r>
              <a:rPr lang="zh-TW" altLang="en-US" sz="5400" dirty="0"/>
              <a:t>今日夜主降人</a:t>
            </a:r>
            <a:r>
              <a:rPr lang="zh-TW" altLang="en-US" sz="5400" dirty="0" smtClean="0"/>
              <a:t>世界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起來崇拜</a:t>
            </a:r>
            <a:r>
              <a:rPr lang="zh-TW" altLang="en-US" sz="5400" dirty="0"/>
              <a:t>我住大愛極</a:t>
            </a:r>
            <a:r>
              <a:rPr lang="zh-TW" altLang="en-US" sz="5400" dirty="0" smtClean="0"/>
              <a:t>奇妙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</a:t>
            </a:r>
            <a:r>
              <a:rPr lang="zh-TW" altLang="en-US" sz="5400" dirty="0"/>
              <a:t>耶穌誕生在馬槽</a:t>
            </a:r>
            <a:r>
              <a:rPr lang="zh-TW" altLang="en-US" sz="5400" dirty="0" smtClean="0"/>
              <a:t>裡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彌賽亞之歌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彌賽</a:t>
            </a:r>
            <a:r>
              <a:rPr lang="zh-TW" altLang="en-US" sz="5400" dirty="0" smtClean="0"/>
              <a:t>亞  彌</a:t>
            </a:r>
            <a:r>
              <a:rPr lang="zh-TW" altLang="en-US" sz="5400" dirty="0"/>
              <a:t>賽</a:t>
            </a:r>
            <a:r>
              <a:rPr lang="zh-TW" altLang="en-US" sz="5400" dirty="0" smtClean="0"/>
              <a:t>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千</a:t>
            </a:r>
            <a:r>
              <a:rPr lang="zh-TW" altLang="en-US" sz="5400" dirty="0"/>
              <a:t>萬天軍同歡呼彌賽</a:t>
            </a:r>
            <a:r>
              <a:rPr lang="zh-TW" altLang="en-US" sz="5400" dirty="0" smtClean="0"/>
              <a:t>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讚美上帝</a:t>
            </a:r>
            <a:r>
              <a:rPr lang="zh-TW" altLang="en-US" sz="5400" dirty="0"/>
              <a:t>和撒那歸君王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彌賽亞之歌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主治萬方</a:t>
            </a:r>
            <a:r>
              <a:rPr lang="zh-TW" altLang="en-US" sz="5400" dirty="0"/>
              <a:t>民眾都當來</a:t>
            </a:r>
            <a:r>
              <a:rPr lang="zh-TW" altLang="en-US" sz="5400" dirty="0" smtClean="0"/>
              <a:t>歌唱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高山</a:t>
            </a:r>
            <a:r>
              <a:rPr lang="zh-TW" altLang="en-US" sz="5400" dirty="0"/>
              <a:t>同慶賀大地與</a:t>
            </a:r>
            <a:r>
              <a:rPr lang="zh-TW" altLang="en-US" sz="5400" dirty="0" smtClean="0"/>
              <a:t>平原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響應歌聲</a:t>
            </a:r>
            <a:r>
              <a:rPr lang="zh-TW" altLang="en-US" sz="5400" dirty="0"/>
              <a:t>嘹亮直達寶座</a:t>
            </a:r>
            <a:r>
              <a:rPr lang="zh-TW" altLang="en-US" sz="5400" dirty="0" smtClean="0"/>
              <a:t>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道</a:t>
            </a:r>
            <a:r>
              <a:rPr lang="zh-TW" altLang="en-US" sz="5400" dirty="0"/>
              <a:t>成肉身真神來到人間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彌賽亞之歌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彌賽</a:t>
            </a:r>
            <a:r>
              <a:rPr lang="zh-TW" altLang="en-US" sz="5400" dirty="0" smtClean="0"/>
              <a:t>亞  彌</a:t>
            </a:r>
            <a:r>
              <a:rPr lang="zh-TW" altLang="en-US" sz="5400" dirty="0"/>
              <a:t>賽</a:t>
            </a:r>
            <a:r>
              <a:rPr lang="zh-TW" altLang="en-US" sz="5400" dirty="0" smtClean="0"/>
              <a:t>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千</a:t>
            </a:r>
            <a:r>
              <a:rPr lang="zh-TW" altLang="en-US" sz="5400" dirty="0"/>
              <a:t>萬天軍同歡呼彌賽</a:t>
            </a:r>
            <a:r>
              <a:rPr lang="zh-TW" altLang="en-US" sz="5400" dirty="0" smtClean="0"/>
              <a:t>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讚美上帝</a:t>
            </a:r>
            <a:r>
              <a:rPr lang="zh-TW" altLang="en-US" sz="5400" dirty="0"/>
              <a:t>和撒那歸君王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彌賽亞之歌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天使謳歌</a:t>
            </a:r>
            <a:r>
              <a:rPr lang="zh-TW" altLang="en-US" sz="5400" dirty="0"/>
              <a:t>傳報聖誕</a:t>
            </a:r>
            <a:r>
              <a:rPr lang="zh-TW" altLang="en-US" sz="5400" dirty="0" smtClean="0"/>
              <a:t>佳音到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普天同慶</a:t>
            </a:r>
            <a:r>
              <a:rPr lang="zh-TW" altLang="en-US" sz="5400" dirty="0"/>
              <a:t>賀大地齊</a:t>
            </a:r>
            <a:r>
              <a:rPr lang="zh-TW" altLang="en-US" sz="5400" dirty="0" smtClean="0"/>
              <a:t>高歌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 smtClean="0"/>
              <a:t>主之</a:t>
            </a:r>
            <a:r>
              <a:rPr lang="zh-TW" altLang="en-US" sz="5400" dirty="0"/>
              <a:t>主萬王之王到</a:t>
            </a:r>
            <a:r>
              <a:rPr lang="zh-TW" altLang="en-US" sz="5400" dirty="0" smtClean="0"/>
              <a:t>世界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以</a:t>
            </a:r>
            <a:r>
              <a:rPr lang="zh-TW" altLang="en-US" sz="5400" dirty="0"/>
              <a:t>馬內利天賜和平之王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彌賽亞之歌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彌賽</a:t>
            </a:r>
            <a:r>
              <a:rPr lang="zh-TW" altLang="en-US" sz="5400" dirty="0" smtClean="0"/>
              <a:t>亞  彌</a:t>
            </a:r>
            <a:r>
              <a:rPr lang="zh-TW" altLang="en-US" sz="5400" dirty="0"/>
              <a:t>賽</a:t>
            </a:r>
            <a:r>
              <a:rPr lang="zh-TW" altLang="en-US" sz="5400" dirty="0" smtClean="0"/>
              <a:t>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千</a:t>
            </a:r>
            <a:r>
              <a:rPr lang="zh-TW" altLang="en-US" sz="5400" dirty="0"/>
              <a:t>萬天軍同歡呼彌賽</a:t>
            </a:r>
            <a:r>
              <a:rPr lang="zh-TW" altLang="en-US" sz="5400" dirty="0" smtClean="0"/>
              <a:t>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讚美上帝</a:t>
            </a:r>
            <a:r>
              <a:rPr lang="zh-TW" altLang="en-US" sz="5400" dirty="0"/>
              <a:t>和撒那歸君王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49</TotalTime>
  <Words>176</Words>
  <Application>Microsoft Office PowerPoint</Application>
  <PresentationFormat>如螢幕大小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佈景主題2</vt:lpstr>
      <vt:lpstr>彌賽亞之歌</vt:lpstr>
      <vt:lpstr>彌賽亞之歌</vt:lpstr>
      <vt:lpstr>彌賽亞之歌</vt:lpstr>
      <vt:lpstr>彌賽亞之歌</vt:lpstr>
      <vt:lpstr>彌賽亞之歌</vt:lpstr>
      <vt:lpstr>彌賽亞之歌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彌賽亞之歌</dc:title>
  <dc:creator>大唐</dc:creator>
  <cp:lastModifiedBy>大唐</cp:lastModifiedBy>
  <cp:revision>2</cp:revision>
  <dcterms:created xsi:type="dcterms:W3CDTF">2014-12-07T11:19:49Z</dcterms:created>
  <dcterms:modified xsi:type="dcterms:W3CDTF">2014-12-07T12:57:40Z</dcterms:modified>
</cp:coreProperties>
</file>