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C82F-B843-4407-AAB0-F47E1999322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E9B6-9116-47A4-AB48-FBFC1163D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E48AC-88EC-411D-9F7D-5909A088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得失之間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9E13F-222F-4B9D-AB61-F43DFFC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9120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得意亦有時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轉眼就化煙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人類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困於罪孽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悲哀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恨不免</a:t>
            </a:r>
            <a:b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52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E48AC-88EC-411D-9F7D-5909A088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得失之間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9E13F-222F-4B9D-AB61-F43DFFC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無需悔恨晚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神愛你快樂重現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現在前來承受救恩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得享槳永年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21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E48AC-88EC-411D-9F7D-5909A088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得失之間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9E13F-222F-4B9D-AB61-F43DFFC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耶穌拯救是這時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世間一切持倚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無謂再等日後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基督正在等你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E48AC-88EC-411D-9F7D-5909A088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得失之間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9E13F-222F-4B9D-AB61-F43DFFC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9120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失意亦有時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未必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真正絕境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何必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嘆聲薄命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甘心</a:t>
            </a: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進入苦徑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1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E48AC-88EC-411D-9F7D-5909A088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得失之間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9E13F-222F-4B9D-AB61-F43DFFC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耶穌盼望你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重得快樂途徑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現在前來承受救恩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得免受永刑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97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E48AC-88EC-411D-9F7D-5909A088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得失之間</a:t>
            </a:r>
            <a:endParaRPr lang="en-US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9E13F-222F-4B9D-AB61-F43DFFC2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耶穌拯救是時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世間一切是泡影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時機瞬間便逝</a:t>
            </a:r>
            <a:endParaRPr lang="en-US" altLang="zh-TW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得失正是一線</a:t>
            </a:r>
            <a:endParaRPr lang="en-US" sz="5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6152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110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得失之間</vt:lpstr>
      <vt:lpstr>得失之間</vt:lpstr>
      <vt:lpstr>得失之間</vt:lpstr>
      <vt:lpstr>得失之間</vt:lpstr>
      <vt:lpstr>得失之間</vt:lpstr>
      <vt:lpstr>得失之間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得失之間</dc:title>
  <dc:creator>Administrator</dc:creator>
  <cp:lastModifiedBy>大唐</cp:lastModifiedBy>
  <cp:revision>2</cp:revision>
  <dcterms:created xsi:type="dcterms:W3CDTF">2017-09-08T09:48:05Z</dcterms:created>
  <dcterms:modified xsi:type="dcterms:W3CDTF">2018-10-10T13:05:08Z</dcterms:modified>
</cp:coreProperties>
</file>