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7056-031B-48D6-AB7A-2D80D040EC2F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DB37-884D-4B88-A75B-F8598999A9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得釋放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主你已釋放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的喜樂無法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隱藏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我帶上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彩色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衣裳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不一樣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得釋放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我已得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潔淨  得醫治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已得釋放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得釋放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使我過犯離我多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已饒恕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也饒恕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你豐盛的恩典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得釋放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你已為我披上讚美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喜樂就在我的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可以歡歡喜喜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得釋放</vt:lpstr>
      <vt:lpstr>得釋放</vt:lpstr>
      <vt:lpstr>得釋放</vt:lpstr>
      <vt:lpstr>得釋放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得釋放</dc:title>
  <dc:creator>User</dc:creator>
  <cp:lastModifiedBy>User</cp:lastModifiedBy>
  <cp:revision>1</cp:revision>
  <dcterms:created xsi:type="dcterms:W3CDTF">2017-06-03T09:53:03Z</dcterms:created>
  <dcterms:modified xsi:type="dcterms:W3CDTF">2017-06-03T09:55:22Z</dcterms:modified>
</cp:coreProperties>
</file>