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EC5A675-5E7B-44BA-B169-B1B82CF722EA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54AC387-DA71-4681-960B-8D8CE610AF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從前的我深深</a:t>
            </a:r>
            <a:r>
              <a:rPr lang="zh-TW" altLang="en-US" sz="5400" dirty="0" smtClean="0"/>
              <a:t>相信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人生</a:t>
            </a:r>
            <a:r>
              <a:rPr lang="zh-TW" altLang="en-US" sz="5400" dirty="0"/>
              <a:t>總是那麼</a:t>
            </a:r>
            <a:r>
              <a:rPr lang="zh-TW" altLang="en-US" sz="5400" dirty="0" smtClean="0"/>
              <a:t>灰暗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往日</a:t>
            </a:r>
            <a:r>
              <a:rPr lang="zh-TW" altLang="en-US" sz="5400" dirty="0"/>
              <a:t>我如像有軀殼沒</a:t>
            </a:r>
            <a:r>
              <a:rPr lang="zh-TW" altLang="en-US" sz="5400" dirty="0" smtClean="0"/>
              <a:t>靈魂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愁緒</a:t>
            </a:r>
            <a:r>
              <a:rPr lang="zh-TW" altLang="en-US" sz="5400" dirty="0"/>
              <a:t>在思憶裡浮</a:t>
            </a:r>
            <a:r>
              <a:rPr lang="zh-TW" altLang="en-US" sz="5400" dirty="0" smtClean="0"/>
              <a:t>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感激你此刻呼喚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曾迷失  今</a:t>
            </a:r>
            <a:r>
              <a:rPr lang="zh-TW" altLang="en-US" sz="5400" dirty="0"/>
              <a:t>有你</a:t>
            </a:r>
            <a:r>
              <a:rPr lang="zh-TW" altLang="en-US" sz="5400" dirty="0" smtClean="0"/>
              <a:t>牽引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往後</a:t>
            </a:r>
            <a:r>
              <a:rPr lang="zh-TW" altLang="en-US" sz="5400" dirty="0"/>
              <a:t>歲月仍是會有許多厄</a:t>
            </a:r>
            <a:r>
              <a:rPr lang="zh-TW" altLang="en-US" sz="5400" dirty="0" smtClean="0"/>
              <a:t>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賴有你與我共渡此</a:t>
            </a:r>
            <a:r>
              <a:rPr lang="zh-TW" altLang="en-US" sz="5400" dirty="0" smtClean="0"/>
              <a:t>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從今天</a:t>
            </a:r>
            <a:r>
              <a:rPr lang="zh-TW" altLang="en-US" sz="5400" dirty="0" smtClean="0"/>
              <a:t>起  將</a:t>
            </a:r>
            <a:r>
              <a:rPr lang="zh-TW" altLang="en-US" sz="5400" dirty="0"/>
              <a:t>心奉獻給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沿途</a:t>
            </a:r>
            <a:r>
              <a:rPr lang="zh-TW" altLang="en-US" sz="5400" dirty="0"/>
              <a:t>因有</a:t>
            </a:r>
            <a:r>
              <a:rPr lang="zh-TW" altLang="en-US" sz="5400" dirty="0" smtClean="0"/>
              <a:t>你  我</a:t>
            </a:r>
            <a:r>
              <a:rPr lang="zh-TW" altLang="en-US" sz="5400" dirty="0"/>
              <a:t>不用再</a:t>
            </a:r>
            <a:r>
              <a:rPr lang="zh-TW" altLang="en-US" sz="5400" dirty="0" smtClean="0"/>
              <a:t>躲避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唯</a:t>
            </a:r>
            <a:r>
              <a:rPr lang="zh-TW" altLang="en-US" sz="5400" dirty="0"/>
              <a:t>願耗盡這</a:t>
            </a:r>
            <a:r>
              <a:rPr lang="zh-TW" altLang="en-US" sz="5400" dirty="0" smtClean="0"/>
              <a:t>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尋求</a:t>
            </a:r>
            <a:r>
              <a:rPr lang="zh-TW" altLang="en-US" sz="5400" dirty="0"/>
              <a:t>著你的</a:t>
            </a:r>
            <a:r>
              <a:rPr lang="zh-TW" altLang="en-US" sz="5400" dirty="0" smtClean="0"/>
              <a:t>指引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容</a:t>
            </a:r>
            <a:r>
              <a:rPr lang="zh-TW" altLang="en-US" sz="5400" dirty="0"/>
              <a:t>你讓我得到再生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從今天</a:t>
            </a:r>
            <a:r>
              <a:rPr lang="zh-TW" altLang="en-US" sz="5400" dirty="0" smtClean="0"/>
              <a:t>起  將</a:t>
            </a:r>
            <a:r>
              <a:rPr lang="zh-TW" altLang="en-US" sz="5400" dirty="0"/>
              <a:t>一切獻給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沿途</a:t>
            </a:r>
            <a:r>
              <a:rPr lang="zh-TW" altLang="en-US" sz="5400" dirty="0"/>
              <a:t>因有</a:t>
            </a:r>
            <a:r>
              <a:rPr lang="zh-TW" altLang="en-US" sz="5400" dirty="0" smtClean="0"/>
              <a:t>你  我</a:t>
            </a:r>
            <a:r>
              <a:rPr lang="zh-TW" altLang="en-US" sz="5400" dirty="0"/>
              <a:t>不用再</a:t>
            </a:r>
            <a:r>
              <a:rPr lang="zh-TW" altLang="en-US" sz="5400" dirty="0" smtClean="0"/>
              <a:t>躲避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唯</a:t>
            </a:r>
            <a:r>
              <a:rPr lang="zh-TW" altLang="en-US" sz="5400" dirty="0"/>
              <a:t>願耗盡這</a:t>
            </a:r>
            <a:r>
              <a:rPr lang="zh-TW" altLang="en-US" sz="5400" dirty="0" smtClean="0"/>
              <a:t>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尋求</a:t>
            </a:r>
            <a:r>
              <a:rPr lang="zh-TW" altLang="en-US" sz="5400" dirty="0"/>
              <a:t>著你的</a:t>
            </a:r>
            <a:r>
              <a:rPr lang="zh-TW" altLang="en-US" sz="5400" dirty="0" smtClean="0"/>
              <a:t>指引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與你牽手共行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從今天</a:t>
            </a:r>
            <a:r>
              <a:rPr lang="zh-TW" altLang="en-US" sz="5400" dirty="0" smtClean="0"/>
              <a:t>起  將</a:t>
            </a:r>
            <a:r>
              <a:rPr lang="zh-TW" altLang="en-US" sz="5400" dirty="0"/>
              <a:t>心奉獻給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沿途</a:t>
            </a:r>
            <a:r>
              <a:rPr lang="zh-TW" altLang="en-US" sz="5400" dirty="0"/>
              <a:t>因有</a:t>
            </a:r>
            <a:r>
              <a:rPr lang="zh-TW" altLang="en-US" sz="5400" dirty="0" smtClean="0"/>
              <a:t>你  我</a:t>
            </a:r>
            <a:r>
              <a:rPr lang="zh-TW" altLang="en-US" sz="5400" dirty="0"/>
              <a:t>不用再</a:t>
            </a:r>
            <a:r>
              <a:rPr lang="zh-TW" altLang="en-US" sz="5400" dirty="0" smtClean="0"/>
              <a:t>躲避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唯</a:t>
            </a:r>
            <a:r>
              <a:rPr lang="zh-TW" altLang="en-US" sz="5400" dirty="0"/>
              <a:t>願耗盡這</a:t>
            </a:r>
            <a:r>
              <a:rPr lang="zh-TW" altLang="en-US" sz="5400" dirty="0" smtClean="0"/>
              <a:t>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尋求</a:t>
            </a:r>
            <a:r>
              <a:rPr lang="zh-TW" altLang="en-US" sz="5400" dirty="0"/>
              <a:t>著你的</a:t>
            </a:r>
            <a:r>
              <a:rPr lang="zh-TW" altLang="en-US" sz="5400" dirty="0" smtClean="0"/>
              <a:t>指引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容</a:t>
            </a:r>
            <a:r>
              <a:rPr lang="zh-TW" altLang="en-US" sz="5400" dirty="0"/>
              <a:t>你讓我得到再生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從今天</a:t>
            </a:r>
            <a:r>
              <a:rPr lang="zh-TW" altLang="en-US" dirty="0" smtClean="0"/>
              <a:t>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從今天</a:t>
            </a:r>
            <a:r>
              <a:rPr lang="zh-TW" altLang="en-US" sz="5400" dirty="0" smtClean="0"/>
              <a:t>起  將</a:t>
            </a:r>
            <a:r>
              <a:rPr lang="zh-TW" altLang="en-US" sz="5400" dirty="0"/>
              <a:t>一切獻給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沿途</a:t>
            </a:r>
            <a:r>
              <a:rPr lang="zh-TW" altLang="en-US" sz="5400" dirty="0"/>
              <a:t>因有</a:t>
            </a:r>
            <a:r>
              <a:rPr lang="zh-TW" altLang="en-US" sz="5400" dirty="0" smtClean="0"/>
              <a:t>你  會</a:t>
            </a:r>
            <a:r>
              <a:rPr lang="zh-TW" altLang="en-US" sz="5400" dirty="0"/>
              <a:t>看顧我悲</a:t>
            </a:r>
            <a:r>
              <a:rPr lang="zh-TW" altLang="en-US" sz="5400" dirty="0" smtClean="0"/>
              <a:t>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下</a:t>
            </a:r>
            <a:r>
              <a:rPr lang="zh-TW" altLang="en-US" sz="5400" dirty="0" smtClean="0"/>
              <a:t>半生  前</a:t>
            </a:r>
            <a:r>
              <a:rPr lang="zh-TW" altLang="en-US" sz="5400" dirty="0"/>
              <a:t>路是苦或是</a:t>
            </a:r>
            <a:r>
              <a:rPr lang="zh-TW" altLang="en-US" sz="5400" dirty="0" smtClean="0"/>
              <a:t>甜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與你牽手共行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197</Words>
  <Application>Microsoft Office PowerPoint</Application>
  <PresentationFormat>如螢幕大小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從今天起</vt:lpstr>
      <vt:lpstr>從今天起</vt:lpstr>
      <vt:lpstr>從今天起</vt:lpstr>
      <vt:lpstr>從今天起</vt:lpstr>
      <vt:lpstr>從今天起</vt:lpstr>
      <vt:lpstr>從今天起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從今天起</dc:title>
  <dc:creator>大唐</dc:creator>
  <cp:lastModifiedBy>大唐</cp:lastModifiedBy>
  <cp:revision>1</cp:revision>
  <dcterms:created xsi:type="dcterms:W3CDTF">2015-07-17T09:00:41Z</dcterms:created>
  <dcterms:modified xsi:type="dcterms:W3CDTF">2015-07-17T09:03:31Z</dcterms:modified>
</cp:coreProperties>
</file>