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F898-2825-445C-906E-36700FB75E25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6C6C-3D53-4947-BF72-C5E78C3F8E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當我們合一敬拜和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就開始動工在我們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的意念高過我們的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的道路遠超過我們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從心合一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同心合意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從心合一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同心合意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不在乎自己   體貼神心意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從心合一</vt:lpstr>
      <vt:lpstr>從心合一</vt:lpstr>
      <vt:lpstr>從心合一</vt:lpstr>
      <vt:lpstr>從心合一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從心合一</dc:title>
  <dc:creator>大唐</dc:creator>
  <cp:lastModifiedBy>大唐</cp:lastModifiedBy>
  <cp:revision>1</cp:revision>
  <dcterms:created xsi:type="dcterms:W3CDTF">2018-06-05T12:03:54Z</dcterms:created>
  <dcterms:modified xsi:type="dcterms:W3CDTF">2018-06-05T12:06:18Z</dcterms:modified>
</cp:coreProperties>
</file>