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67A1-01C2-48C0-ACA6-CDEA53C65BF1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53E3-CC8A-478C-9BED-50D4CFB47F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1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2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BE3643-355E-49D7-BE18-BED741000A5A}" type="slidenum">
              <a:rPr lang="en-GB" altLang="zh-TW" smtClean="0"/>
              <a:pPr/>
              <a:t>3</a:t>
            </a:fld>
            <a:endParaRPr lang="en-GB" altLang="zh-TW" smtClean="0"/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AC36C85-032A-4F88-A352-327B4A999953}" type="datetimeFigureOut">
              <a:rPr lang="zh-TW" altLang="en-US" smtClean="0"/>
              <a:pPr/>
              <a:t>2013/11/2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988FD3B-DC95-46DB-BA8F-71710C614E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2200" cy="4140200"/>
          </a:xfrm>
        </p:spPr>
        <p:txBody>
          <a:bodyPr anchor="t">
            <a:noAutofit/>
          </a:bodyPr>
          <a:lstStyle/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天空裡散聚雲片片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CN" altLang="en-US" sz="5400" smtClean="0">
                <a:latin typeface="標楷體" pitchFamily="65" charset="-120"/>
                <a:ea typeface="標楷體" pitchFamily="65" charset="-120"/>
              </a:rPr>
              <a:t>無奈</a:t>
            </a:r>
            <a:r>
              <a:rPr lang="zh-TW" altLang="en-GB" sz="540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明星不閃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莫流淚悲歡合離是難免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祈求上主恩每一刻能抹淚面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3529013" cy="719137"/>
          </a:xfrm>
        </p:spPr>
        <p:txBody>
          <a:bodyPr anchor="ctr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u="sng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心靈的迴響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2200" cy="4140200"/>
          </a:xfrm>
        </p:spPr>
        <p:txBody>
          <a:bodyPr anchor="t">
            <a:normAutofit/>
          </a:bodyPr>
          <a:lstStyle/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世途裡恩怨恨愛定會現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心靈中多少困倦與掛牽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向前去不怕浪裡多風險</a:t>
            </a:r>
            <a:endParaRPr lang="en-GB" altLang="zh-TW" sz="5400" dirty="0">
              <a:latin typeface="標楷體" pitchFamily="65" charset="-120"/>
              <a:ea typeface="標楷體" pitchFamily="65" charset="-12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900"/>
              </a:spcBef>
              <a:buClr>
                <a:srgbClr val="660066"/>
              </a:buClr>
              <a:buFont typeface="標楷體" pitchFamily="65" charset="-12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熱誠共創真美善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3529013" cy="719137"/>
          </a:xfrm>
        </p:spPr>
        <p:txBody>
          <a:bodyPr anchor="ctr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u="sng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心靈的迴響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2200" cy="4140200"/>
          </a:xfrm>
        </p:spPr>
        <p:txBody>
          <a:bodyPr anchor="t">
            <a:normAutofit/>
          </a:bodyPr>
          <a:lstStyle/>
          <a:p>
            <a:pPr marL="338138" indent="-338138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願主愛 常記念</a:t>
            </a:r>
          </a:p>
          <a:p>
            <a:pPr marL="338138" indent="-338138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求恩主 引導每一天</a:t>
            </a:r>
          </a:p>
          <a:p>
            <a:pPr marL="338138" indent="-338138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願真愛 傳世上</a:t>
            </a:r>
          </a:p>
          <a:p>
            <a:pPr marL="338138" indent="-338138">
              <a:spcBef>
                <a:spcPts val="900"/>
              </a:spcBef>
              <a:buClr>
                <a:srgbClr val="660066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zh-TW" altLang="en-GB" sz="5400" dirty="0" smtClean="0">
                <a:latin typeface="標楷體" pitchFamily="65" charset="-120"/>
                <a:ea typeface="標楷體" pitchFamily="65" charset="-120"/>
              </a:rPr>
              <a:t>永生福 共享百萬年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3529013" cy="719137"/>
          </a:xfrm>
        </p:spPr>
        <p:txBody>
          <a:bodyPr anchor="ctr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u="sng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心靈的迴響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0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</Template>
  <TotalTime>1</TotalTime>
  <Words>82</Words>
  <Application>Microsoft Office PowerPoint</Application>
  <PresentationFormat>如螢幕大小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Theme20</vt:lpstr>
      <vt:lpstr>心靈的迴響</vt:lpstr>
      <vt:lpstr>心靈的迴響</vt:lpstr>
      <vt:lpstr>心靈的迴響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心靈的迴響</dc:title>
  <dc:creator>DAIDUONG</dc:creator>
  <cp:lastModifiedBy>DAIDUONG</cp:lastModifiedBy>
  <cp:revision>2</cp:revision>
  <dcterms:created xsi:type="dcterms:W3CDTF">2013-10-29T08:07:48Z</dcterms:created>
  <dcterms:modified xsi:type="dcterms:W3CDTF">2013-11-02T12:33:18Z</dcterms:modified>
</cp:coreProperties>
</file>