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89BF7ED-DC58-4A61-91FF-931B2E40DFCB}" type="datetimeFigureOut">
              <a:rPr lang="zh-TW" altLang="en-US" smtClean="0"/>
              <a:pPr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有時遭遇苦難非常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有主同在心不慌張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受苦時光倍感悠長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慈母親友遠隔他鄉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忍耐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思念我主所留榜樣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忍耐等待惟一良方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思念我主所留榜樣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忍耐等待惟一良方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忍耐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</TotalTime>
  <Words>41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忍耐</vt:lpstr>
      <vt:lpstr>忍耐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忍耐</dc:title>
  <dc:creator>DAIDUONG</dc:creator>
  <cp:lastModifiedBy>DAIDUONG</cp:lastModifiedBy>
  <cp:revision>1</cp:revision>
  <dcterms:created xsi:type="dcterms:W3CDTF">2014-07-25T02:43:26Z</dcterms:created>
  <dcterms:modified xsi:type="dcterms:W3CDTF">2014-07-25T02:45:46Z</dcterms:modified>
</cp:coreProperties>
</file>