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E6CC-32A2-4F62-A69C-65BBAE7E02EA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7DF8-4C25-45C5-AB3F-BC48AB1D10C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快樂人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真開心早經已獲得拯救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得恩主愛護能做快樂人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神常維護我心中倍歡欣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快樂人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人生滿希望共主可以同行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我願以歌聲  唱頌救主恩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常頌揚基督感激祂護蔭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快樂人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心中真興奮有上主同行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基督親領路全力向前行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全</a:t>
            </a:r>
            <a:r>
              <a:rPr lang="zh-CN" altLang="en-US" sz="5400" dirty="0" smtClean="0"/>
              <a:t>無後顧之憂更安心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快樂人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人生滿希望盡一生服事神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竭力作主工  主領路要跟緊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常令神歡欣感激祂護蔭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4</TotalTime>
  <Words>93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快樂人</vt:lpstr>
      <vt:lpstr>快樂人</vt:lpstr>
      <vt:lpstr>快樂人</vt:lpstr>
      <vt:lpstr>快樂人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快樂人</dc:title>
  <dc:creator>DAIDUONG</dc:creator>
  <cp:lastModifiedBy>DAIDUONG</cp:lastModifiedBy>
  <cp:revision>1</cp:revision>
  <dcterms:created xsi:type="dcterms:W3CDTF">2014-05-03T04:20:44Z</dcterms:created>
  <dcterms:modified xsi:type="dcterms:W3CDTF">2014-05-03T04:24:53Z</dcterms:modified>
</cp:coreProperties>
</file>