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196456C-D8C5-4A21-BE41-5372ECB01F10}" type="datetimeFigureOut">
              <a:rPr lang="zh-TW" altLang="en-US" smtClean="0"/>
              <a:t>2015/7/24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恩主</a:t>
            </a:r>
            <a:r>
              <a:rPr lang="zh-CN" altLang="en-US" dirty="0" smtClean="0"/>
              <a:t>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耶穌的愛是世間最好</a:t>
            </a:r>
          </a:p>
          <a:p>
            <a:pPr algn="ctr">
              <a:buNone/>
            </a:pPr>
            <a:r>
              <a:rPr lang="zh-TW" altLang="en-US" sz="5400" dirty="0"/>
              <a:t>督促我們來做人</a:t>
            </a:r>
          </a:p>
          <a:p>
            <a:pPr algn="ctr">
              <a:buNone/>
            </a:pPr>
            <a:r>
              <a:rPr lang="zh-TW" altLang="en-US" sz="5400" dirty="0"/>
              <a:t>不論嚴寒夏至你的愛不改</a:t>
            </a:r>
          </a:p>
          <a:p>
            <a:pPr algn="ctr">
              <a:buNone/>
            </a:pPr>
            <a:r>
              <a:rPr lang="zh-TW" altLang="en-US" sz="5400" dirty="0"/>
              <a:t>更常常令我有溫暖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恩主</a:t>
            </a:r>
            <a:r>
              <a:rPr lang="zh-CN" altLang="en-US" dirty="0" smtClean="0"/>
              <a:t>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基督的愛像是</a:t>
            </a:r>
          </a:p>
          <a:p>
            <a:pPr algn="ctr">
              <a:buNone/>
            </a:pPr>
            <a:r>
              <a:rPr lang="zh-TW" altLang="en-US" sz="5400" dirty="0"/>
              <a:t>漆黑裡導航亮光</a:t>
            </a:r>
          </a:p>
          <a:p>
            <a:pPr algn="ctr">
              <a:buNone/>
            </a:pPr>
            <a:r>
              <a:rPr lang="zh-TW" altLang="en-US" sz="5400" dirty="0"/>
              <a:t>一生替人受罪</a:t>
            </a:r>
          </a:p>
          <a:p>
            <a:pPr algn="ctr">
              <a:buNone/>
            </a:pPr>
            <a:r>
              <a:rPr lang="zh-TW" altLang="en-US" sz="5400" dirty="0"/>
              <a:t>關心愛護兒女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恩主</a:t>
            </a:r>
            <a:r>
              <a:rPr lang="zh-CN" altLang="en-US" dirty="0" smtClean="0"/>
              <a:t>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敬拜上主更兼要虔誠</a:t>
            </a:r>
          </a:p>
          <a:p>
            <a:pPr algn="ctr">
              <a:buNone/>
            </a:pPr>
            <a:r>
              <a:rPr lang="zh-TW" altLang="en-US" sz="5400" dirty="0"/>
              <a:t>遵守主道</a:t>
            </a:r>
            <a:r>
              <a:rPr lang="en-US" sz="5400" dirty="0"/>
              <a:t>  </a:t>
            </a:r>
            <a:r>
              <a:rPr lang="zh-TW" altLang="en-US" sz="5400" dirty="0"/>
              <a:t>心中默禱</a:t>
            </a:r>
          </a:p>
          <a:p>
            <a:pPr algn="ctr">
              <a:buNone/>
            </a:pPr>
            <a:r>
              <a:rPr lang="zh-TW" altLang="en-US" sz="5400" dirty="0"/>
              <a:t>盼求上主祝福你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67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旅程</vt:lpstr>
      <vt:lpstr>恩主頌</vt:lpstr>
      <vt:lpstr>恩主頌</vt:lpstr>
      <vt:lpstr>恩主頌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恩主頌</dc:title>
  <dc:creator>大唐</dc:creator>
  <cp:lastModifiedBy>大唐</cp:lastModifiedBy>
  <cp:revision>1</cp:revision>
  <dcterms:created xsi:type="dcterms:W3CDTF">2015-07-24T04:17:28Z</dcterms:created>
  <dcterms:modified xsi:type="dcterms:W3CDTF">2015-07-24T04:18:10Z</dcterms:modified>
</cp:coreProperties>
</file>