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00D3-A451-4EDE-8AEC-0036519A0ACE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A89F-1712-462A-9011-EE95F5B8AB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正義路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低谷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77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恩典之路</vt:lpstr>
      <vt:lpstr>恩典之路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大唐</dc:creator>
  <cp:lastModifiedBy>大唐</cp:lastModifiedBy>
  <cp:revision>2</cp:revision>
  <dcterms:created xsi:type="dcterms:W3CDTF">2018-02-10T03:39:19Z</dcterms:created>
  <dcterms:modified xsi:type="dcterms:W3CDTF">2018-02-10T03:40:51Z</dcterms:modified>
</cp:coreProperties>
</file>