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2638-3467-4EC0-AEE5-418F2C9B0F06}" type="datetimeFigureOut">
              <a:rPr lang="zh-TW" altLang="en-US" smtClean="0"/>
              <a:pPr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以性命來使我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使我兩眼重見光線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賜盼望重生的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我勇氣面對挑戰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  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甚麼可取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求將心全然給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珍貴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傾意愛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覺生命沒有枉費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這天降服於主腳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這日勞苦不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終會賜我榮美冠冕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衷心去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  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我一生傳揚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證實主愛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何寶貴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觀看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稻田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的莊稼在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遼闊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收成沒法估計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奉你是最尊貴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169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恩典太美麗</dc:title>
  <dc:creator>DAIDUONG</dc:creator>
  <cp:lastModifiedBy>User</cp:lastModifiedBy>
  <cp:revision>2</cp:revision>
  <dcterms:created xsi:type="dcterms:W3CDTF">2013-07-30T09:23:23Z</dcterms:created>
  <dcterms:modified xsi:type="dcterms:W3CDTF">2017-09-16T04:48:08Z</dcterms:modified>
</cp:coreProperties>
</file>