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018-4F3C-4623-BC2D-7D2D5DD035B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B27D-7B87-4264-8EA8-5DF528616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018-4F3C-4623-BC2D-7D2D5DD035B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B27D-7B87-4264-8EA8-5DF528616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018-4F3C-4623-BC2D-7D2D5DD035B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B27D-7B87-4264-8EA8-5DF528616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018-4F3C-4623-BC2D-7D2D5DD035B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B27D-7B87-4264-8EA8-5DF528616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018-4F3C-4623-BC2D-7D2D5DD035B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B27D-7B87-4264-8EA8-5DF528616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018-4F3C-4623-BC2D-7D2D5DD035B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B27D-7B87-4264-8EA8-5DF528616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018-4F3C-4623-BC2D-7D2D5DD035B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B27D-7B87-4264-8EA8-5DF528616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018-4F3C-4623-BC2D-7D2D5DD035B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B27D-7B87-4264-8EA8-5DF528616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018-4F3C-4623-BC2D-7D2D5DD035B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B27D-7B87-4264-8EA8-5DF528616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018-4F3C-4623-BC2D-7D2D5DD035B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B27D-7B87-4264-8EA8-5DF528616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018-4F3C-4623-BC2D-7D2D5DD035B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B27D-7B87-4264-8EA8-5DF528616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1018-4F3C-4623-BC2D-7D2D5DD035B5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B27D-7B87-4264-8EA8-5DF528616D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7030A0"/>
                </a:solidFill>
              </a:rPr>
              <a:t>恩典太美麗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3600" dirty="0" smtClean="0"/>
              <a:t>    </a:t>
            </a:r>
            <a:r>
              <a:rPr lang="zh-TW" altLang="en-US" sz="4800" dirty="0" smtClean="0">
                <a:solidFill>
                  <a:srgbClr val="7030A0"/>
                </a:solidFill>
              </a:rPr>
              <a:t>這</a:t>
            </a:r>
            <a:r>
              <a:rPr lang="zh-TW" altLang="en-US" sz="4800" dirty="0">
                <a:solidFill>
                  <a:srgbClr val="7030A0"/>
                </a:solidFill>
              </a:rPr>
              <a:t>天同聚於主聖殿</a:t>
            </a:r>
            <a:r>
              <a:rPr lang="zh-TW" altLang="en-US" sz="4800" dirty="0" smtClean="0">
                <a:solidFill>
                  <a:srgbClr val="7030A0"/>
                </a:solidFill>
              </a:rPr>
              <a:t>，</a:t>
            </a:r>
            <a:endParaRPr lang="en-US" altLang="zh-TW" sz="4800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en-US" altLang="zh-TW" sz="4800" dirty="0">
                <a:solidFill>
                  <a:srgbClr val="7030A0"/>
                </a:solidFill>
              </a:rPr>
              <a:t> </a:t>
            </a:r>
            <a:r>
              <a:rPr lang="en-US" altLang="zh-TW" sz="4800" dirty="0" smtClean="0">
                <a:solidFill>
                  <a:srgbClr val="7030A0"/>
                </a:solidFill>
              </a:rPr>
              <a:t>   </a:t>
            </a:r>
            <a:r>
              <a:rPr lang="zh-TW" altLang="en-US" sz="4800" dirty="0" smtClean="0">
                <a:solidFill>
                  <a:srgbClr val="7030A0"/>
                </a:solidFill>
              </a:rPr>
              <a:t>來</a:t>
            </a:r>
            <a:r>
              <a:rPr lang="zh-TW" altLang="en-US" sz="4800" dirty="0">
                <a:solidFill>
                  <a:srgbClr val="7030A0"/>
                </a:solidFill>
              </a:rPr>
              <a:t>數算我主恩典；</a:t>
            </a:r>
            <a:r>
              <a:rPr lang="zh-TW" altLang="en-US" sz="4800" dirty="0" smtClean="0">
                <a:solidFill>
                  <a:srgbClr val="7030A0"/>
                </a:solidFill>
              </a:rPr>
              <a:t/>
            </a:r>
            <a:br>
              <a:rPr lang="zh-TW" altLang="en-US" sz="4800" dirty="0" smtClean="0">
                <a:solidFill>
                  <a:srgbClr val="7030A0"/>
                </a:solidFill>
              </a:rPr>
            </a:br>
            <a:r>
              <a:rPr lang="zh-TW" altLang="en-US" sz="4800" dirty="0">
                <a:solidFill>
                  <a:srgbClr val="7030A0"/>
                </a:solidFill>
              </a:rPr>
              <a:t>祂以性命來使我完全</a:t>
            </a:r>
            <a:r>
              <a:rPr lang="zh-TW" altLang="en-US" sz="4800" dirty="0" smtClean="0">
                <a:solidFill>
                  <a:srgbClr val="7030A0"/>
                </a:solidFill>
              </a:rPr>
              <a:t>、</a:t>
            </a:r>
            <a:endParaRPr lang="en-US" altLang="zh-TW" sz="4800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en-US" altLang="zh-TW" sz="4800" dirty="0">
                <a:solidFill>
                  <a:srgbClr val="7030A0"/>
                </a:solidFill>
              </a:rPr>
              <a:t> </a:t>
            </a:r>
            <a:r>
              <a:rPr lang="en-US" altLang="zh-TW" sz="4800" dirty="0" smtClean="0">
                <a:solidFill>
                  <a:srgbClr val="7030A0"/>
                </a:solidFill>
              </a:rPr>
              <a:t>  </a:t>
            </a:r>
            <a:r>
              <a:rPr lang="zh-TW" altLang="en-US" sz="4800" dirty="0" smtClean="0">
                <a:solidFill>
                  <a:srgbClr val="7030A0"/>
                </a:solidFill>
              </a:rPr>
              <a:t>來</a:t>
            </a:r>
            <a:r>
              <a:rPr lang="zh-TW" altLang="en-US" sz="4800" dirty="0">
                <a:solidFill>
                  <a:srgbClr val="7030A0"/>
                </a:solidFill>
              </a:rPr>
              <a:t>使我兩眼重見光</a:t>
            </a:r>
            <a:r>
              <a:rPr lang="zh-TW" altLang="en-US" sz="4800" dirty="0" smtClean="0">
                <a:solidFill>
                  <a:srgbClr val="7030A0"/>
                </a:solidFill>
              </a:rPr>
              <a:t>線</a:t>
            </a:r>
            <a:br>
              <a:rPr lang="zh-TW" altLang="en-US" sz="4800" dirty="0" smtClean="0">
                <a:solidFill>
                  <a:srgbClr val="7030A0"/>
                </a:solidFill>
              </a:rPr>
            </a:br>
            <a:r>
              <a:rPr lang="zh-TW" altLang="en-US" sz="4800" dirty="0" smtClean="0">
                <a:solidFill>
                  <a:srgbClr val="7030A0"/>
                </a:solidFill>
              </a:rPr>
              <a:t/>
            </a:r>
            <a:br>
              <a:rPr lang="zh-TW" altLang="en-US" sz="4800" dirty="0" smtClean="0">
                <a:solidFill>
                  <a:srgbClr val="7030A0"/>
                </a:solidFill>
              </a:rPr>
            </a:b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6858000" y="5410200"/>
            <a:ext cx="6912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V1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rgbClr val="7030A0"/>
                </a:solidFill>
              </a:rPr>
              <a:t>恩典太美麗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dirty="0" smtClean="0">
                <a:solidFill>
                  <a:srgbClr val="7030A0"/>
                </a:solidFill>
              </a:rPr>
              <a:t>這天同聚於主聖殿，</a:t>
            </a:r>
            <a:endParaRPr lang="en-US" altLang="zh-TW" sz="5400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en-US" altLang="zh-TW" sz="5400" dirty="0" smtClean="0">
                <a:solidFill>
                  <a:srgbClr val="7030A0"/>
                </a:solidFill>
              </a:rPr>
              <a:t>   </a:t>
            </a:r>
            <a:r>
              <a:rPr lang="zh-TW" altLang="en-US" sz="5400" dirty="0" smtClean="0">
                <a:solidFill>
                  <a:srgbClr val="7030A0"/>
                </a:solidFill>
              </a:rPr>
              <a:t>來數算我主恩典；</a:t>
            </a:r>
            <a:br>
              <a:rPr lang="zh-TW" altLang="en-US" sz="5400" dirty="0" smtClean="0">
                <a:solidFill>
                  <a:srgbClr val="7030A0"/>
                </a:solidFill>
              </a:rPr>
            </a:br>
            <a:r>
              <a:rPr lang="zh-TW" altLang="en-US" sz="5400" dirty="0" smtClean="0">
                <a:solidFill>
                  <a:srgbClr val="7030A0"/>
                </a:solidFill>
              </a:rPr>
              <a:t>祂賜盼望重生的泉源，</a:t>
            </a:r>
            <a:endParaRPr lang="en-US" altLang="zh-TW" sz="5400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en-US" altLang="zh-TW" sz="5400" dirty="0" smtClean="0">
                <a:solidFill>
                  <a:srgbClr val="7030A0"/>
                </a:solidFill>
              </a:rPr>
              <a:t>    </a:t>
            </a:r>
            <a:r>
              <a:rPr lang="zh-TW" altLang="en-US" sz="5400" dirty="0" smtClean="0">
                <a:solidFill>
                  <a:srgbClr val="7030A0"/>
                </a:solidFill>
              </a:rPr>
              <a:t>還給我勇氣面對挑戰</a:t>
            </a:r>
            <a:r>
              <a:rPr lang="zh-TW" altLang="en-US" sz="5400" dirty="0" smtClean="0"/>
              <a:t/>
            </a:r>
            <a:br>
              <a:rPr lang="zh-TW" altLang="en-US" sz="5400" dirty="0" smtClean="0"/>
            </a:br>
            <a:r>
              <a:rPr lang="zh-TW" altLang="en-US" sz="5400" dirty="0" smtClean="0"/>
              <a:t/>
            </a:r>
            <a:br>
              <a:rPr lang="zh-TW" altLang="en-US" sz="5400" dirty="0" smtClean="0"/>
            </a:b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buNone/>
            </a:pPr>
            <a:endParaRPr lang="en-US" sz="54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5486400"/>
            <a:ext cx="7473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V2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rgbClr val="7030A0"/>
                </a:solidFill>
              </a:rPr>
              <a:t>恩典太美麗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sz="4800" dirty="0" smtClean="0">
                <a:solidFill>
                  <a:srgbClr val="7030A0"/>
                </a:solidFill>
              </a:rPr>
              <a:t>恩典太美麗，</a:t>
            </a:r>
            <a:endParaRPr lang="en-US" altLang="zh-TW" sz="4800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en-US" altLang="zh-TW" sz="4800" dirty="0">
                <a:solidFill>
                  <a:srgbClr val="7030A0"/>
                </a:solidFill>
              </a:rPr>
              <a:t> </a:t>
            </a:r>
            <a:r>
              <a:rPr lang="en-US" altLang="zh-TW" sz="4800" dirty="0" smtClean="0">
                <a:solidFill>
                  <a:srgbClr val="7030A0"/>
                </a:solidFill>
              </a:rPr>
              <a:t>  </a:t>
            </a:r>
            <a:r>
              <a:rPr lang="zh-TW" altLang="en-US" sz="4800" dirty="0" smtClean="0">
                <a:solidFill>
                  <a:srgbClr val="7030A0"/>
                </a:solidFill>
              </a:rPr>
              <a:t>無甚麼可取替，</a:t>
            </a:r>
            <a:br>
              <a:rPr lang="zh-TW" altLang="en-US" sz="4800" dirty="0" smtClean="0">
                <a:solidFill>
                  <a:srgbClr val="7030A0"/>
                </a:solidFill>
              </a:rPr>
            </a:br>
            <a:r>
              <a:rPr lang="zh-TW" altLang="en-US" sz="4800" dirty="0" smtClean="0">
                <a:solidFill>
                  <a:srgbClr val="7030A0"/>
                </a:solidFill>
              </a:rPr>
              <a:t>唯求將心全然給主來彰顯主愛多珍貴</a:t>
            </a:r>
            <a:br>
              <a:rPr lang="zh-TW" altLang="en-US" sz="4800" dirty="0" smtClean="0">
                <a:solidFill>
                  <a:srgbClr val="7030A0"/>
                </a:solidFill>
              </a:rPr>
            </a:br>
            <a:r>
              <a:rPr lang="zh-TW" altLang="en-US" sz="4800" dirty="0" smtClean="0">
                <a:solidFill>
                  <a:srgbClr val="7030A0"/>
                </a:solidFill>
              </a:rPr>
              <a:t>終生愛神，傾心傾意愛別人，才覺生命沒有枉費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3600" y="5934670"/>
            <a:ext cx="20457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Chorus 1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>
                <a:solidFill>
                  <a:srgbClr val="7030A0"/>
                </a:solidFill>
              </a:rPr>
              <a:t>恩典太美麗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solidFill>
                  <a:srgbClr val="7030A0"/>
                </a:solidFill>
              </a:rPr>
              <a:t>這天降服於主腳前，留心聽我主差遣；</a:t>
            </a:r>
            <a:br>
              <a:rPr lang="zh-TW" altLang="en-US" sz="5400" dirty="0" smtClean="0">
                <a:solidFill>
                  <a:srgbClr val="7030A0"/>
                </a:solidFill>
              </a:rPr>
            </a:br>
            <a:r>
              <a:rPr lang="zh-TW" altLang="en-US" sz="5400" dirty="0" smtClean="0">
                <a:solidFill>
                  <a:srgbClr val="7030A0"/>
                </a:solidFill>
              </a:rPr>
              <a:t>深信這日勞苦不徒然，</a:t>
            </a:r>
            <a:endParaRPr lang="en-US" altLang="zh-TW" sz="5400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7030A0"/>
                </a:solidFill>
              </a:rPr>
              <a:t>神終會賜我榮美冠冕！</a:t>
            </a:r>
            <a:r>
              <a:rPr lang="zh-TW" altLang="en-US" sz="5400" dirty="0" smtClean="0"/>
              <a:t/>
            </a:r>
            <a:br>
              <a:rPr lang="zh-TW" altLang="en-US" sz="5400" dirty="0" smtClean="0"/>
            </a:br>
            <a:endParaRPr lang="en-US" altLang="zh-TW" sz="5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315200" y="5715000"/>
            <a:ext cx="7473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V2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>
                <a:solidFill>
                  <a:srgbClr val="7030A0"/>
                </a:solidFill>
              </a:rPr>
              <a:t>恩典太美麗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    </a:t>
            </a:r>
            <a:r>
              <a:rPr lang="zh-TW" altLang="en-US" sz="4800" dirty="0" smtClean="0">
                <a:solidFill>
                  <a:srgbClr val="7030A0"/>
                </a:solidFill>
              </a:rPr>
              <a:t>衷心去讚頌神極重的恩惠，</a:t>
            </a:r>
            <a:br>
              <a:rPr lang="zh-TW" altLang="en-US" sz="4800" dirty="0" smtClean="0">
                <a:solidFill>
                  <a:srgbClr val="7030A0"/>
                </a:solidFill>
              </a:rPr>
            </a:br>
            <a:r>
              <a:rPr lang="zh-TW" altLang="en-US" sz="4800" dirty="0" smtClean="0">
                <a:solidFill>
                  <a:srgbClr val="7030A0"/>
                </a:solidFill>
              </a:rPr>
              <a:t>獻我一生傳揚福音，來證實主愛何寶貴；</a:t>
            </a:r>
            <a:br>
              <a:rPr lang="zh-TW" altLang="en-US" sz="4800" dirty="0" smtClean="0">
                <a:solidFill>
                  <a:srgbClr val="7030A0"/>
                </a:solidFill>
              </a:rPr>
            </a:br>
            <a:r>
              <a:rPr lang="zh-TW" altLang="en-US" sz="4800" dirty="0" smtClean="0">
                <a:solidFill>
                  <a:srgbClr val="7030A0"/>
                </a:solidFill>
              </a:rPr>
              <a:t>請觀看稻田，主的莊稼在面前，遼闊收成沒法估計</a:t>
            </a:r>
            <a:endParaRPr lang="en-US" sz="48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5715000"/>
            <a:ext cx="20457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Chorus 2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>
                <a:solidFill>
                  <a:srgbClr val="7030A0"/>
                </a:solidFill>
              </a:rPr>
              <a:t>恩典太美麗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solidFill>
                  <a:srgbClr val="7030A0"/>
                </a:solidFill>
              </a:rPr>
              <a:t>忠於使命</a:t>
            </a:r>
            <a:r>
              <a:rPr lang="zh-TW" altLang="en-US" sz="5400" dirty="0" smtClean="0">
                <a:solidFill>
                  <a:srgbClr val="7030A0"/>
                </a:solidFill>
              </a:rPr>
              <a:t>，不</a:t>
            </a:r>
            <a:r>
              <a:rPr lang="zh-TW" altLang="en-US" sz="5400" dirty="0">
                <a:solidFill>
                  <a:srgbClr val="7030A0"/>
                </a:solidFill>
              </a:rPr>
              <a:t>惜一切來回應</a:t>
            </a:r>
            <a:r>
              <a:rPr lang="zh-TW" altLang="en-US" sz="5400" dirty="0" smtClean="0">
                <a:solidFill>
                  <a:srgbClr val="7030A0"/>
                </a:solidFill>
              </a:rPr>
              <a:t>，能</a:t>
            </a:r>
            <a:r>
              <a:rPr lang="zh-TW" altLang="en-US" sz="5400" dirty="0">
                <a:solidFill>
                  <a:srgbClr val="7030A0"/>
                </a:solidFill>
              </a:rPr>
              <a:t>事奉你是最尊貴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6600" y="5562600"/>
            <a:ext cx="11528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Coda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141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恩典太美麗</vt:lpstr>
      <vt:lpstr>恩典太美麗</vt:lpstr>
      <vt:lpstr>恩典太美麗</vt:lpstr>
      <vt:lpstr>恩典太美麗</vt:lpstr>
      <vt:lpstr>恩典太美麗</vt:lpstr>
      <vt:lpstr>恩典太美麗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恩典太美麗</dc:title>
  <dc:creator>NAM</dc:creator>
  <cp:lastModifiedBy>NAM</cp:lastModifiedBy>
  <cp:revision>1</cp:revision>
  <dcterms:created xsi:type="dcterms:W3CDTF">2017-06-27T10:15:08Z</dcterms:created>
  <dcterms:modified xsi:type="dcterms:W3CDTF">2017-06-27T10:22:59Z</dcterms:modified>
</cp:coreProperties>
</file>