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46A3-476B-420F-A3E3-C27E26E5243C}" type="datetimeFigureOut">
              <a:rPr lang="zh-TW" altLang="en-US" smtClean="0"/>
              <a:pPr/>
              <a:t>2018/4/15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E96D-CF5F-4DB6-B54A-C9254ED1BB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惟有主愛充滿在我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惟有主愛充滿在我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的心靈喜樂讚美主 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在此盼望之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充滿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喜樂之地 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向主獻上我的愛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惟有主愛充滿在我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惟獨主的同在充滿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的心靈讚美主聖名 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在此盼望之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聖潔之地 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向主獻上我的敬拜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惟有主愛充滿在我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主賜我一切豐盛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心難以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述說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我心靈喜樂的跟隨主腳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蹤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主獻上我的一生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Tình</a:t>
            </a:r>
            <a:r>
              <a:rPr lang="en-US" b="1" dirty="0"/>
              <a:t> </a:t>
            </a:r>
            <a:r>
              <a:rPr lang="en-US" b="1" dirty="0" err="1"/>
              <a:t>Chúa</a:t>
            </a:r>
            <a:r>
              <a:rPr lang="en-US" b="1" dirty="0"/>
              <a:t> </a:t>
            </a:r>
            <a:r>
              <a:rPr lang="en-US" b="1" dirty="0" err="1"/>
              <a:t>Mãi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Tôi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600" dirty="0" err="1"/>
              <a:t>Nguyện</a:t>
            </a:r>
            <a:r>
              <a:rPr lang="en-US" sz="3600" dirty="0"/>
              <a:t> </a:t>
            </a:r>
            <a:r>
              <a:rPr lang="en-US" sz="3600" dirty="0" err="1"/>
              <a:t>lòng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quên</a:t>
            </a:r>
            <a:r>
              <a:rPr lang="en-US" sz="3600" dirty="0"/>
              <a:t> </a:t>
            </a:r>
            <a:r>
              <a:rPr lang="en-US" sz="3600" dirty="0" err="1"/>
              <a:t>ơn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diệu</a:t>
            </a:r>
            <a:r>
              <a:rPr lang="en-US" sz="3600" dirty="0"/>
              <a:t> </a:t>
            </a:r>
            <a:r>
              <a:rPr lang="en-US" sz="3600" dirty="0" err="1" smtClean="0"/>
              <a:t>kỳ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/>
              <a:t>tâm</a:t>
            </a:r>
            <a:r>
              <a:rPr lang="en-US" sz="3600" dirty="0"/>
              <a:t> </a:t>
            </a:r>
            <a:r>
              <a:rPr lang="en-US" sz="3600" dirty="0" err="1"/>
              <a:t>linh</a:t>
            </a:r>
            <a:r>
              <a:rPr lang="en-US" sz="3600" dirty="0"/>
              <a:t> con </a:t>
            </a:r>
            <a:r>
              <a:rPr lang="en-US" sz="3600" dirty="0" err="1"/>
              <a:t>hân</a:t>
            </a:r>
            <a:r>
              <a:rPr lang="en-US" sz="3600" dirty="0"/>
              <a:t> </a:t>
            </a:r>
            <a:r>
              <a:rPr lang="en-US" sz="3600" dirty="0" err="1"/>
              <a:t>hoan</a:t>
            </a:r>
            <a:r>
              <a:rPr lang="en-US" sz="3600" dirty="0"/>
              <a:t> </a:t>
            </a:r>
            <a:r>
              <a:rPr lang="en-US" sz="3600" dirty="0" err="1"/>
              <a:t>cất</a:t>
            </a:r>
            <a:r>
              <a:rPr lang="en-US" sz="3600" dirty="0"/>
              <a:t> </a:t>
            </a:r>
            <a:r>
              <a:rPr lang="en-US" sz="3600" dirty="0" err="1"/>
              <a:t>tiếng</a:t>
            </a:r>
            <a:r>
              <a:rPr lang="en-US" sz="3600" dirty="0"/>
              <a:t> </a:t>
            </a:r>
            <a:r>
              <a:rPr lang="en-US" sz="3600" dirty="0" err="1"/>
              <a:t>hát</a:t>
            </a:r>
            <a:endParaRPr lang="zh-TW" altLang="en-US" sz="3600" dirty="0"/>
          </a:p>
          <a:p>
            <a:pPr algn="ctr">
              <a:buNone/>
            </a:pPr>
            <a:r>
              <a:rPr lang="en-US" sz="3600" dirty="0"/>
              <a:t>Ở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đỉnh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hy</a:t>
            </a:r>
            <a:r>
              <a:rPr lang="en-US" sz="3600" dirty="0"/>
              <a:t> </a:t>
            </a:r>
            <a:r>
              <a:rPr lang="en-US" sz="3600" dirty="0" err="1" smtClean="0"/>
              <a:t>vọng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Lòng</a:t>
            </a:r>
            <a:r>
              <a:rPr lang="en-US" sz="3600" dirty="0" smtClean="0"/>
              <a:t> </a:t>
            </a:r>
            <a:r>
              <a:rPr lang="en-US" sz="3600" dirty="0"/>
              <a:t>con </a:t>
            </a:r>
            <a:r>
              <a:rPr lang="en-US" sz="3600" dirty="0" err="1"/>
              <a:t>siết</a:t>
            </a:r>
            <a:r>
              <a:rPr lang="en-US" sz="3600" dirty="0"/>
              <a:t> </a:t>
            </a:r>
            <a:r>
              <a:rPr lang="en-US" sz="3600" dirty="0" err="1"/>
              <a:t>bao</a:t>
            </a:r>
            <a:r>
              <a:rPr lang="en-US" sz="3600" dirty="0"/>
              <a:t> </a:t>
            </a:r>
            <a:r>
              <a:rPr lang="en-US" sz="3600" dirty="0" err="1"/>
              <a:t>vui</a:t>
            </a:r>
            <a:r>
              <a:rPr lang="en-US" sz="3600" dirty="0"/>
              <a:t> </a:t>
            </a:r>
            <a:r>
              <a:rPr lang="en-US" sz="3600" dirty="0" err="1" smtClean="0"/>
              <a:t>mừng</a:t>
            </a:r>
            <a:endParaRPr lang="zh-TW" altLang="en-US" sz="3600" dirty="0"/>
          </a:p>
          <a:p>
            <a:pPr algn="ctr">
              <a:buNone/>
            </a:pPr>
            <a:r>
              <a:rPr lang="en-US" sz="3600" dirty="0" err="1" smtClean="0"/>
              <a:t>Xin</a:t>
            </a:r>
            <a:r>
              <a:rPr lang="en-US" sz="3600" dirty="0" smtClean="0"/>
              <a:t> </a:t>
            </a:r>
            <a:r>
              <a:rPr lang="en-US" sz="3600" dirty="0" err="1"/>
              <a:t>dâng</a:t>
            </a:r>
            <a:r>
              <a:rPr lang="en-US" sz="3600" dirty="0"/>
              <a:t> </a:t>
            </a:r>
            <a:r>
              <a:rPr lang="en-US" sz="3600" dirty="0" err="1"/>
              <a:t>lòng</a:t>
            </a:r>
            <a:r>
              <a:rPr lang="en-US" sz="3600" dirty="0"/>
              <a:t> con </a:t>
            </a:r>
            <a:r>
              <a:rPr lang="en-US" sz="3600" dirty="0" err="1"/>
              <a:t>mến</a:t>
            </a:r>
            <a:r>
              <a:rPr lang="en-US" sz="3600" dirty="0"/>
              <a:t>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Ngài</a:t>
            </a:r>
            <a:r>
              <a:rPr lang="en-US" sz="3600" dirty="0"/>
              <a:t> </a:t>
            </a:r>
            <a:r>
              <a:rPr lang="en-US" sz="3600" dirty="0" err="1" smtClean="0"/>
              <a:t>hoài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Tình</a:t>
            </a:r>
            <a:r>
              <a:rPr lang="en-US" b="1" dirty="0"/>
              <a:t> </a:t>
            </a:r>
            <a:r>
              <a:rPr lang="en-US" b="1" dirty="0" err="1"/>
              <a:t>Chúa</a:t>
            </a:r>
            <a:r>
              <a:rPr lang="en-US" b="1" dirty="0"/>
              <a:t> </a:t>
            </a:r>
            <a:r>
              <a:rPr lang="en-US" b="1" dirty="0" err="1"/>
              <a:t>Mãi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Tôi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600" dirty="0" err="1"/>
              <a:t>Nguyện</a:t>
            </a:r>
            <a:r>
              <a:rPr lang="en-US" sz="3600" dirty="0"/>
              <a:t> </a:t>
            </a:r>
            <a:r>
              <a:rPr lang="en-US" sz="3600" dirty="0" err="1"/>
              <a:t>lòng</a:t>
            </a:r>
            <a:r>
              <a:rPr lang="en-US" sz="3600" dirty="0"/>
              <a:t> con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Cha </a:t>
            </a:r>
            <a:r>
              <a:rPr lang="en-US" sz="3600" dirty="0" err="1"/>
              <a:t>ngự</a:t>
            </a:r>
            <a:r>
              <a:rPr lang="en-US" sz="3600" dirty="0"/>
              <a:t> </a:t>
            </a:r>
            <a:r>
              <a:rPr lang="en-US" sz="3600" dirty="0" err="1" smtClean="0"/>
              <a:t>trị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/>
              <a:t>ngợi</a:t>
            </a:r>
            <a:r>
              <a:rPr lang="en-US" sz="3600" dirty="0"/>
              <a:t> </a:t>
            </a:r>
            <a:r>
              <a:rPr lang="en-US" sz="3600" dirty="0" err="1"/>
              <a:t>khen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con </a:t>
            </a:r>
            <a:r>
              <a:rPr lang="en-US" sz="3600" dirty="0" err="1"/>
              <a:t>cất</a:t>
            </a:r>
            <a:r>
              <a:rPr lang="en-US" sz="3600" dirty="0"/>
              <a:t> </a:t>
            </a:r>
            <a:r>
              <a:rPr lang="en-US" sz="3600" dirty="0" err="1"/>
              <a:t>tiếng</a:t>
            </a:r>
            <a:r>
              <a:rPr lang="en-US" sz="3600" dirty="0"/>
              <a:t> </a:t>
            </a:r>
            <a:r>
              <a:rPr lang="en-US" sz="3600" dirty="0" err="1"/>
              <a:t>hát</a:t>
            </a:r>
            <a:endParaRPr lang="zh-TW" altLang="en-US" sz="3600" dirty="0"/>
          </a:p>
          <a:p>
            <a:pPr algn="ctr">
              <a:buNone/>
            </a:pPr>
            <a:r>
              <a:rPr lang="en-US" sz="3600" dirty="0" err="1"/>
              <a:t>Lòng</a:t>
            </a:r>
            <a:r>
              <a:rPr lang="en-US" sz="3600" dirty="0"/>
              <a:t> </a:t>
            </a:r>
            <a:r>
              <a:rPr lang="en-US" sz="3600" dirty="0" err="1"/>
              <a:t>nghe</a:t>
            </a:r>
            <a:r>
              <a:rPr lang="en-US" sz="3600" dirty="0"/>
              <a:t> </a:t>
            </a:r>
            <a:r>
              <a:rPr lang="en-US" sz="3600" dirty="0" err="1"/>
              <a:t>tiếng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kêu</a:t>
            </a:r>
            <a:r>
              <a:rPr lang="en-US" sz="3600" dirty="0"/>
              <a:t> </a:t>
            </a:r>
            <a:r>
              <a:rPr lang="en-US" sz="3600" dirty="0" err="1" smtClean="0"/>
              <a:t>gọi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Vùng</a:t>
            </a:r>
            <a:r>
              <a:rPr lang="en-US" sz="3600" dirty="0" smtClean="0"/>
              <a:t> </a:t>
            </a:r>
            <a:r>
              <a:rPr lang="en-US" sz="3600" dirty="0" err="1"/>
              <a:t>đất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sự</a:t>
            </a:r>
            <a:r>
              <a:rPr lang="en-US" sz="3600" dirty="0"/>
              <a:t> </a:t>
            </a:r>
            <a:r>
              <a:rPr lang="en-US" sz="3600" dirty="0" err="1"/>
              <a:t>thánh</a:t>
            </a:r>
            <a:r>
              <a:rPr lang="en-US" sz="3600" dirty="0"/>
              <a:t> </a:t>
            </a:r>
            <a:r>
              <a:rPr lang="en-US" sz="3600" dirty="0" err="1" smtClean="0"/>
              <a:t>thiện</a:t>
            </a:r>
            <a:endParaRPr lang="zh-TW" altLang="en-US" sz="3600" dirty="0"/>
          </a:p>
          <a:p>
            <a:pPr algn="ctr">
              <a:buNone/>
            </a:pPr>
            <a:r>
              <a:rPr lang="en-US" sz="3600" dirty="0" err="1" smtClean="0"/>
              <a:t>Xin</a:t>
            </a:r>
            <a:r>
              <a:rPr lang="en-US" sz="3600" dirty="0" smtClean="0"/>
              <a:t> </a:t>
            </a:r>
            <a:r>
              <a:rPr lang="en-US" sz="3600" dirty="0" err="1"/>
              <a:t>dâng</a:t>
            </a:r>
            <a:r>
              <a:rPr lang="en-US" sz="3600" dirty="0"/>
              <a:t> </a:t>
            </a:r>
            <a:r>
              <a:rPr lang="en-US" sz="3600" dirty="0" err="1"/>
              <a:t>lòng</a:t>
            </a:r>
            <a:r>
              <a:rPr lang="en-US" sz="3600" dirty="0"/>
              <a:t> 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mãi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thờ</a:t>
            </a:r>
            <a:r>
              <a:rPr lang="en-US" sz="3600" dirty="0"/>
              <a:t> </a:t>
            </a:r>
            <a:r>
              <a:rPr lang="en-US" sz="3600" dirty="0" err="1" smtClean="0"/>
              <a:t>Ngài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Tình</a:t>
            </a:r>
            <a:r>
              <a:rPr lang="en-US" b="1" dirty="0"/>
              <a:t> </a:t>
            </a:r>
            <a:r>
              <a:rPr lang="en-US" b="1" dirty="0" err="1"/>
              <a:t>Chúa</a:t>
            </a:r>
            <a:r>
              <a:rPr lang="en-US" b="1" dirty="0"/>
              <a:t> </a:t>
            </a:r>
            <a:r>
              <a:rPr lang="en-US" b="1" dirty="0" err="1"/>
              <a:t>Mãi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Tôi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600" dirty="0" err="1"/>
              <a:t>Mọi</a:t>
            </a:r>
            <a:r>
              <a:rPr lang="en-US" sz="3600" dirty="0"/>
              <a:t> </a:t>
            </a:r>
            <a:r>
              <a:rPr lang="en-US" sz="3600" dirty="0" err="1"/>
              <a:t>ân</a:t>
            </a:r>
            <a:r>
              <a:rPr lang="en-US" sz="3600" dirty="0"/>
              <a:t> </a:t>
            </a:r>
            <a:r>
              <a:rPr lang="en-US" sz="3600" dirty="0" err="1"/>
              <a:t>điển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đổ</a:t>
            </a:r>
            <a:r>
              <a:rPr lang="en-US" sz="3600" dirty="0"/>
              <a:t> </a:t>
            </a:r>
            <a:r>
              <a:rPr lang="en-US" sz="3600" dirty="0" err="1"/>
              <a:t>xuống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đời</a:t>
            </a:r>
            <a:r>
              <a:rPr lang="en-US" sz="3600" dirty="0"/>
              <a:t> </a:t>
            </a:r>
            <a:r>
              <a:rPr lang="en-US" sz="3600" dirty="0" smtClean="0"/>
              <a:t>con</a:t>
            </a:r>
          </a:p>
          <a:p>
            <a:pPr algn="ctr">
              <a:buNone/>
            </a:pPr>
            <a:r>
              <a:rPr lang="en-US" sz="3600" dirty="0" err="1" smtClean="0"/>
              <a:t>Trào</a:t>
            </a:r>
            <a:r>
              <a:rPr lang="en-US" sz="3600" dirty="0" smtClean="0"/>
              <a:t> </a:t>
            </a:r>
            <a:r>
              <a:rPr lang="en-US" sz="3600" dirty="0" err="1"/>
              <a:t>dâng</a:t>
            </a:r>
            <a:r>
              <a:rPr lang="en-US" sz="3600" dirty="0"/>
              <a:t> </a:t>
            </a:r>
            <a:r>
              <a:rPr lang="en-US" sz="3600" dirty="0" err="1"/>
              <a:t>nói</a:t>
            </a:r>
            <a:r>
              <a:rPr lang="en-US" sz="3600" dirty="0"/>
              <a:t> </a:t>
            </a:r>
            <a:r>
              <a:rPr lang="en-US" sz="3600" dirty="0" err="1"/>
              <a:t>sao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nên</a:t>
            </a:r>
            <a:r>
              <a:rPr lang="en-US" sz="3600" dirty="0"/>
              <a:t> </a:t>
            </a:r>
            <a:r>
              <a:rPr lang="en-US" sz="3600" dirty="0" err="1" smtClean="0"/>
              <a:t>lời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Lòng</a:t>
            </a:r>
            <a:r>
              <a:rPr lang="en-US" sz="3600" dirty="0" smtClean="0"/>
              <a:t> </a:t>
            </a:r>
            <a:r>
              <a:rPr lang="en-US" sz="3600" dirty="0" err="1"/>
              <a:t>vui</a:t>
            </a:r>
            <a:r>
              <a:rPr lang="en-US" sz="3600" dirty="0"/>
              <a:t> </a:t>
            </a:r>
            <a:r>
              <a:rPr lang="en-US" sz="3600" dirty="0" err="1"/>
              <a:t>sướng</a:t>
            </a:r>
            <a:r>
              <a:rPr lang="en-US" sz="3600" dirty="0"/>
              <a:t> </a:t>
            </a:r>
            <a:r>
              <a:rPr lang="en-US" sz="3600" dirty="0" err="1"/>
              <a:t>quá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 smtClean="0"/>
              <a:t>ơi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Con </a:t>
            </a:r>
            <a:r>
              <a:rPr lang="en-US" sz="3600" dirty="0" err="1"/>
              <a:t>quyết</a:t>
            </a:r>
            <a:r>
              <a:rPr lang="en-US" sz="3600" dirty="0"/>
              <a:t> </a:t>
            </a:r>
            <a:r>
              <a:rPr lang="en-US" sz="3600" dirty="0" err="1"/>
              <a:t>bước</a:t>
            </a:r>
            <a:r>
              <a:rPr lang="en-US" sz="3600" dirty="0"/>
              <a:t> </a:t>
            </a:r>
            <a:r>
              <a:rPr lang="en-US" sz="3600" dirty="0" err="1"/>
              <a:t>đi</a:t>
            </a:r>
            <a:r>
              <a:rPr lang="en-US" sz="3600" dirty="0"/>
              <a:t> </a:t>
            </a:r>
            <a:r>
              <a:rPr lang="en-US" sz="3600" dirty="0" err="1"/>
              <a:t>mãi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Ngài</a:t>
            </a:r>
            <a:endParaRPr lang="zh-TW" altLang="en-US" sz="3600" dirty="0"/>
          </a:p>
          <a:p>
            <a:pPr algn="ctr">
              <a:buNone/>
            </a:pPr>
            <a:r>
              <a:rPr lang="en-US" sz="3600" dirty="0" err="1" smtClean="0"/>
              <a:t>Dâng</a:t>
            </a:r>
            <a:r>
              <a:rPr lang="en-US" sz="3600" dirty="0" smtClean="0"/>
              <a:t> </a:t>
            </a:r>
            <a:r>
              <a:rPr lang="en-US" sz="3600" dirty="0" err="1"/>
              <a:t>trọn</a:t>
            </a:r>
            <a:r>
              <a:rPr lang="en-US" sz="3600" dirty="0"/>
              <a:t> </a:t>
            </a:r>
            <a:r>
              <a:rPr lang="en-US" sz="3600" dirty="0" err="1"/>
              <a:t>đời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cánh</a:t>
            </a:r>
            <a:r>
              <a:rPr lang="en-US" sz="3600" dirty="0"/>
              <a:t> </a:t>
            </a:r>
            <a:r>
              <a:rPr lang="en-US" sz="3600" dirty="0" err="1"/>
              <a:t>tay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 smtClean="0"/>
              <a:t>Ngài</a:t>
            </a:r>
            <a:endParaRPr lang="zh-TW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231</Words>
  <Application>Microsoft Office PowerPoint</Application>
  <PresentationFormat>如螢幕大小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惟有主愛充滿在我心</vt:lpstr>
      <vt:lpstr>惟有主愛充滿在我心</vt:lpstr>
      <vt:lpstr>惟有主愛充滿在我心</vt:lpstr>
      <vt:lpstr>Tình Chúa Mãi Trong Tôi</vt:lpstr>
      <vt:lpstr>Tình Chúa Mãi Trong Tôi</vt:lpstr>
      <vt:lpstr>Tình Chúa Mãi Trong Tôi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惟有主愛充滿在我心</dc:title>
  <dc:creator>大唐</dc:creator>
  <cp:lastModifiedBy>大唐</cp:lastModifiedBy>
  <cp:revision>2</cp:revision>
  <dcterms:created xsi:type="dcterms:W3CDTF">2017-01-28T23:54:22Z</dcterms:created>
  <dcterms:modified xsi:type="dcterms:W3CDTF">2018-04-15T00:48:23Z</dcterms:modified>
</cp:coreProperties>
</file>