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AAD3-CA26-4605-938C-D00D2F376A90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006D-49D5-42BA-B49B-A912364DA1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惟獨敬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虔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求全力為我主去專心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操練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勞力競賽中要得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冠冕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那精兵去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比武  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刻苦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辛勞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勝過挫敗才得到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惟獨敬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虔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虔誠地步近主永生的跑道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常凝望十架賞賜會得到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藉信心一點不退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神話於心裡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今生和來世有救主的應許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惟獨敬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虔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好體格之餘   基督我主說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惟獨敬虔滿有永生的益處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身心已相連   經得起波折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前路遙遠仍直向標竿去跑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衝線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惟獨敬虔</vt:lpstr>
      <vt:lpstr>惟獨敬虔</vt:lpstr>
      <vt:lpstr>惟獨敬虔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惟獨敬虔</dc:title>
  <dc:creator>以撒</dc:creator>
  <cp:lastModifiedBy>以撒</cp:lastModifiedBy>
  <cp:revision>1</cp:revision>
  <dcterms:created xsi:type="dcterms:W3CDTF">2017-12-31T08:49:09Z</dcterms:created>
  <dcterms:modified xsi:type="dcterms:W3CDTF">2017-12-31T08:53:15Z</dcterms:modified>
</cp:coreProperties>
</file>