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35D133-075C-40AC-BF0A-86D3DBF9BCCF}" type="datetimeFigureOut">
              <a:rPr lang="zh-TW" altLang="en-US" smtClean="0"/>
              <a:t>2014/7/25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206F8B-7EB1-4DAB-B09A-EDCC62754E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心情低落的</a:t>
            </a:r>
            <a:r>
              <a:rPr lang="zh-TW" altLang="en-US" sz="5400" dirty="0" smtClean="0"/>
              <a:t>時候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想起</a:t>
            </a:r>
            <a:r>
              <a:rPr lang="zh-TW" altLang="en-US" sz="5400" dirty="0"/>
              <a:t>你的</a:t>
            </a:r>
            <a:r>
              <a:rPr lang="zh-TW" altLang="en-US" sz="5400" dirty="0" smtClean="0"/>
              <a:t>溫柔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那看不見的手安慰我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風風雨雨的天空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盼望看見彩虹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是你恩典的承諾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每當想起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想起</a:t>
            </a:r>
            <a:r>
              <a:rPr lang="zh-TW" altLang="en-US" sz="5400" dirty="0"/>
              <a:t>你會幫助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還有</a:t>
            </a:r>
            <a:r>
              <a:rPr lang="zh-TW" altLang="en-US" sz="5400" dirty="0"/>
              <a:t>什麼困難不能</a:t>
            </a:r>
            <a:r>
              <a:rPr lang="zh-TW" altLang="en-US" sz="5400" dirty="0" smtClean="0"/>
              <a:t>渡過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想起你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我的心不再憂愁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生命窄路有你陪我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心情起起又</a:t>
            </a:r>
            <a:r>
              <a:rPr lang="zh-TW" altLang="en-US" sz="5400" dirty="0" smtClean="0"/>
              <a:t>落落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好像</a:t>
            </a:r>
            <a:r>
              <a:rPr lang="zh-TW" altLang="en-US" sz="5400" dirty="0"/>
              <a:t>潮起潮</a:t>
            </a:r>
            <a:r>
              <a:rPr lang="zh-TW" altLang="en-US" sz="5400" dirty="0" smtClean="0"/>
              <a:t>落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的慈愛眾水不能淹沒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聽你慈聲對我</a:t>
            </a:r>
            <a:r>
              <a:rPr lang="zh-TW" altLang="en-US" sz="5400" dirty="0" smtClean="0"/>
              <a:t>說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一生</a:t>
            </a:r>
            <a:r>
              <a:rPr lang="zh-TW" altLang="en-US" sz="5400" dirty="0"/>
              <a:t>不離開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給</a:t>
            </a:r>
            <a:r>
              <a:rPr lang="zh-TW" altLang="en-US" sz="5400" dirty="0"/>
              <a:t>我恩典的承諾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每當想起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想起</a:t>
            </a:r>
            <a:r>
              <a:rPr lang="zh-TW" altLang="en-US" sz="5400" dirty="0"/>
              <a:t>你會幫助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還有</a:t>
            </a:r>
            <a:r>
              <a:rPr lang="zh-TW" altLang="en-US" sz="5400" dirty="0"/>
              <a:t>什麼困難不能</a:t>
            </a:r>
            <a:r>
              <a:rPr lang="zh-TW" altLang="en-US" sz="5400" dirty="0" smtClean="0"/>
              <a:t>渡過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想起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我</a:t>
            </a:r>
            <a:r>
              <a:rPr lang="zh-TW" altLang="en-US" sz="5400" dirty="0"/>
              <a:t>的心不再</a:t>
            </a:r>
            <a:r>
              <a:rPr lang="zh-TW" altLang="en-US" sz="5400" dirty="0" smtClean="0"/>
              <a:t>憂愁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生命</a:t>
            </a:r>
            <a:r>
              <a:rPr lang="zh-TW" altLang="en-US" sz="5400" dirty="0"/>
              <a:t>窄路有你陪我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想起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smtClean="0"/>
              <a:t>想起</a:t>
            </a:r>
            <a:r>
              <a:rPr lang="zh-TW" altLang="en-US" sz="5400" dirty="0" smtClean="0"/>
              <a:t>你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想起</a:t>
            </a:r>
            <a:r>
              <a:rPr lang="zh-TW" altLang="en-US" sz="5400" dirty="0"/>
              <a:t>你會幫助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還有</a:t>
            </a:r>
            <a:r>
              <a:rPr lang="zh-TW" altLang="en-US" sz="5400" dirty="0"/>
              <a:t>什麼困難不能</a:t>
            </a:r>
            <a:r>
              <a:rPr lang="zh-TW" altLang="en-US" sz="5400" dirty="0" smtClean="0"/>
              <a:t>渡過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想起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 </a:t>
            </a:r>
            <a:r>
              <a:rPr lang="zh-TW" altLang="en-US" sz="5400" dirty="0" smtClean="0"/>
              <a:t> 我</a:t>
            </a:r>
            <a:r>
              <a:rPr lang="zh-TW" altLang="en-US" sz="5400" dirty="0"/>
              <a:t>的心不再</a:t>
            </a:r>
            <a:r>
              <a:rPr lang="zh-TW" altLang="en-US" sz="5400" dirty="0" smtClean="0"/>
              <a:t>憂愁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生命</a:t>
            </a:r>
            <a:r>
              <a:rPr lang="zh-TW" altLang="en-US" sz="5400" dirty="0"/>
              <a:t>窄路有你陪我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2</TotalTime>
  <Words>150</Words>
  <Application>Microsoft Office PowerPoint</Application>
  <PresentationFormat>如螢幕大小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佈景主題6</vt:lpstr>
      <vt:lpstr>想起你</vt:lpstr>
      <vt:lpstr>想起你</vt:lpstr>
      <vt:lpstr>想起你</vt:lpstr>
      <vt:lpstr>想起你</vt:lpstr>
      <vt:lpstr>想起你</vt:lpstr>
      <vt:lpstr>想起你</vt:lpstr>
      <vt:lpstr>想起你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想起你</dc:title>
  <dc:creator>DAIDUONG</dc:creator>
  <cp:lastModifiedBy>DAIDUONG</cp:lastModifiedBy>
  <cp:revision>3</cp:revision>
  <dcterms:created xsi:type="dcterms:W3CDTF">2014-07-25T03:15:02Z</dcterms:created>
  <dcterms:modified xsi:type="dcterms:W3CDTF">2014-07-25T03:17:57Z</dcterms:modified>
</cp:coreProperties>
</file>