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F47B-8F21-4E56-A97B-22000A3EFC72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A6B2-FEF3-4399-A4EF-D262E44867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想起祢</a:t>
            </a:r>
            <a:r>
              <a:rPr lang="zh-TW" altLang="en-US" sz="3600" dirty="0"/>
              <a:t/>
            </a:r>
            <a:br>
              <a:rPr lang="zh-TW" altLang="en-US" sz="3600" dirty="0"/>
            </a:br>
            <a:r>
              <a:rPr lang="en-US" sz="3600" dirty="0" err="1"/>
              <a:t>Nghĩ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 smtClean="0"/>
              <a:t>Ngài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dirty="0"/>
              <a:t>心情低落的时候 想起祢的温柔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chán</a:t>
            </a:r>
            <a:r>
              <a:rPr lang="en-US" dirty="0"/>
              <a:t> </a:t>
            </a:r>
            <a:r>
              <a:rPr lang="en-US" dirty="0" err="1" smtClean="0"/>
              <a:t>chường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con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Ngài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祢那看不见的手 安慰我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an </a:t>
            </a:r>
            <a:r>
              <a:rPr lang="en-US" dirty="0" err="1"/>
              <a:t>ủi</a:t>
            </a:r>
            <a:r>
              <a:rPr lang="en-US" dirty="0"/>
              <a:t> con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风风雨雨的天空 盼望看见彩虹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Sau</a:t>
            </a:r>
            <a:r>
              <a:rPr lang="en-US" dirty="0"/>
              <a:t> c</a:t>
            </a:r>
            <a:r>
              <a:rPr lang="vi-VN" dirty="0"/>
              <a:t>ơn mưa hy vọng thấy cầu vòng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是祢恩典的承诺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Là</a:t>
            </a:r>
            <a:r>
              <a:rPr lang="en-US" dirty="0"/>
              <a:t> l</a:t>
            </a:r>
            <a:r>
              <a:rPr lang="vi-VN" dirty="0"/>
              <a:t>ời hứa ân điển của Ngài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想起祢</a:t>
            </a:r>
            <a:r>
              <a:rPr lang="zh-TW" altLang="en-US" sz="3600" dirty="0"/>
              <a:t/>
            </a:r>
            <a:br>
              <a:rPr lang="zh-TW" altLang="en-US" sz="3600" dirty="0"/>
            </a:br>
            <a:r>
              <a:rPr lang="en-US" sz="3600" dirty="0" err="1"/>
              <a:t>Nghĩ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 smtClean="0"/>
              <a:t>Ngài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dirty="0"/>
              <a:t>每当想起祢 想起祢会帮助我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con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 smtClean="0"/>
              <a:t>Ngài</a:t>
            </a:r>
            <a:endParaRPr lang="en-US" dirty="0"/>
          </a:p>
          <a:p>
            <a:pPr algn="ctr">
              <a:buNone/>
            </a:pP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con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还有什么困难不能渡过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con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qua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想起祢 我的心不再忧愁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vi-VN" dirty="0"/>
              <a:t>ưu buồn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生命窄路有祢陪我</a:t>
            </a:r>
            <a:endParaRPr lang="zh-TW" altLang="en-US" dirty="0"/>
          </a:p>
          <a:p>
            <a:pPr algn="ctr">
              <a:buNone/>
            </a:pPr>
            <a:r>
              <a:rPr lang="en-US" dirty="0"/>
              <a:t>Đ</a:t>
            </a:r>
            <a:r>
              <a:rPr lang="vi-VN" dirty="0"/>
              <a:t>ường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chật</a:t>
            </a:r>
            <a:r>
              <a:rPr lang="en-US" dirty="0"/>
              <a:t> </a:t>
            </a:r>
            <a:r>
              <a:rPr lang="vi-VN" dirty="0"/>
              <a:t>hẹp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想起祢</a:t>
            </a:r>
            <a:r>
              <a:rPr lang="zh-TW" altLang="en-US" sz="3600" dirty="0"/>
              <a:t/>
            </a:r>
            <a:br>
              <a:rPr lang="zh-TW" altLang="en-US" sz="3600" dirty="0"/>
            </a:br>
            <a:r>
              <a:rPr lang="en-US" sz="3600" dirty="0" err="1"/>
              <a:t>Nghĩ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 smtClean="0"/>
              <a:t>Ngài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dirty="0"/>
              <a:t>心情起起又落落 好像潮起潮落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祢的慈爱众水不能淹没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chìm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听祢慈声对我说 一生不离开我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êm</a:t>
            </a:r>
            <a:r>
              <a:rPr lang="en-US" dirty="0"/>
              <a:t> </a:t>
            </a:r>
            <a:r>
              <a:rPr lang="en-US" dirty="0" err="1"/>
              <a:t>dịu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con</a:t>
            </a:r>
            <a:endParaRPr lang="zh-TW" altLang="en-US" dirty="0"/>
          </a:p>
          <a:p>
            <a:pPr algn="ctr">
              <a:buNone/>
            </a:pPr>
            <a:r>
              <a:rPr lang="zh-CN" altLang="en-US" dirty="0"/>
              <a:t>给我恩典的承诺</a:t>
            </a:r>
            <a:endParaRPr lang="zh-TW" altLang="en-US" dirty="0"/>
          </a:p>
          <a:p>
            <a:pPr algn="ctr">
              <a:buNone/>
            </a:pPr>
            <a:r>
              <a:rPr lang="en-US" dirty="0" err="1"/>
              <a:t>Là</a:t>
            </a:r>
            <a:r>
              <a:rPr lang="en-US" dirty="0"/>
              <a:t> l</a:t>
            </a:r>
            <a:r>
              <a:rPr lang="vi-VN" dirty="0"/>
              <a:t>ời hứa ân điển của Ngài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</TotalTime>
  <Words>227</Words>
  <Application>Microsoft Office PowerPoint</Application>
  <PresentationFormat>如螢幕大小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行雲流水</vt:lpstr>
      <vt:lpstr>想起祢 Nghĩ đến Ngài</vt:lpstr>
      <vt:lpstr>想起祢 Nghĩ đến Ngài</vt:lpstr>
      <vt:lpstr>想起祢 Nghĩ đến Ngài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想起祢 Nghĩ đến Ngài</dc:title>
  <dc:creator>DAIDUONG</dc:creator>
  <cp:lastModifiedBy>DAIDUONG</cp:lastModifiedBy>
  <cp:revision>1</cp:revision>
  <dcterms:created xsi:type="dcterms:W3CDTF">2013-04-18T10:06:45Z</dcterms:created>
  <dcterms:modified xsi:type="dcterms:W3CDTF">2013-04-18T10:08:20Z</dcterms:modified>
</cp:coreProperties>
</file>