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721A-3BB7-4288-B001-4FB03A7092AD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C923-50CF-4A73-A7F6-4859C6837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愛使我們相聚一起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愛使我們相聚一起</a:t>
            </a: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愛使我們相聚一起</a:t>
            </a: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上帝的愛使我們合而為一</a:t>
            </a: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愛使我們相聚一起</a:t>
            </a:r>
            <a:endParaRPr lang="zh-TW" altLang="en-US" sz="5400" b="1" spc="50" dirty="0">
              <a:ln w="11430"/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愛使我們相聚一起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讓我們一起高聲唱</a:t>
            </a: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讓主愛從我們開始</a:t>
            </a: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我們手拉手讓世界知道</a:t>
            </a: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愛使我們相聚一起</a:t>
            </a:r>
            <a:endParaRPr lang="zh-TW" altLang="en-US" sz="5400" b="1" spc="50" dirty="0">
              <a:ln w="11430"/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53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愛使我們相聚一起</vt:lpstr>
      <vt:lpstr>愛使我們相聚一起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愛使我們相聚一起</dc:title>
  <dc:creator>Microsoft Windows</dc:creator>
  <cp:lastModifiedBy>大唐</cp:lastModifiedBy>
  <cp:revision>3</cp:revision>
  <dcterms:created xsi:type="dcterms:W3CDTF">2013-01-20T02:13:11Z</dcterms:created>
  <dcterms:modified xsi:type="dcterms:W3CDTF">2018-05-26T01:52:58Z</dcterms:modified>
</cp:coreProperties>
</file>